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6" r:id="rId14"/>
    <p:sldId id="27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0" r:id="rId23"/>
    <p:sldId id="27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E0232-24BB-433A-A056-B4AE5EBC3A32}" v="164" dt="2021-07-13T22:00:18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VALIER Marjolaine" userId="29fe038b-318f-4146-b959-e13f6d00da49" providerId="ADAL" clId="{342E0232-24BB-433A-A056-B4AE5EBC3A32}"/>
    <pc:docChg chg="undo custSel addSld delSld modSld modMainMaster">
      <pc:chgData name="CHEVALIER Marjolaine" userId="29fe038b-318f-4146-b959-e13f6d00da49" providerId="ADAL" clId="{342E0232-24BB-433A-A056-B4AE5EBC3A32}" dt="2021-07-13T22:00:25.178" v="724" actId="478"/>
      <pc:docMkLst>
        <pc:docMk/>
      </pc:docMkLst>
      <pc:sldChg chg="addSp delSp modSp mod setBg setClrOvrMap delDesignElem">
        <pc:chgData name="CHEVALIER Marjolaine" userId="29fe038b-318f-4146-b959-e13f6d00da49" providerId="ADAL" clId="{342E0232-24BB-433A-A056-B4AE5EBC3A32}" dt="2021-07-13T21:30:10.501" v="428" actId="26606"/>
        <pc:sldMkLst>
          <pc:docMk/>
          <pc:sldMk cId="3713872266" sldId="256"/>
        </pc:sldMkLst>
        <pc:spChg chg="mod ord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2" creationId="{9215F082-8DEA-4386-A32D-4280203A70C7}"/>
          </ac:spMkLst>
        </pc:spChg>
        <pc:spChg chg="mod ord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3" creationId="{E86FBB10-D262-478A-9F46-1B1CD6192BDF}"/>
          </ac:spMkLst>
        </pc:spChg>
        <pc:spChg chg="del">
          <ac:chgData name="CHEVALIER Marjolaine" userId="29fe038b-318f-4146-b959-e13f6d00da49" providerId="ADAL" clId="{342E0232-24BB-433A-A056-B4AE5EBC3A32}" dt="2021-07-11T14:05:07.292" v="4"/>
          <ac:spMkLst>
            <pc:docMk/>
            <pc:sldMk cId="3713872266" sldId="256"/>
            <ac:spMk id="8" creationId="{CE957058-57AD-46A9-BAE9-7145CB3504F9}"/>
          </ac:spMkLst>
        </pc:spChg>
        <pc:spChg chg="add del">
          <ac:chgData name="CHEVALIER Marjolaine" userId="29fe038b-318f-4146-b959-e13f6d00da49" providerId="ADAL" clId="{342E0232-24BB-433A-A056-B4AE5EBC3A32}" dt="2021-07-11T14:07:34.633" v="17" actId="26606"/>
          <ac:spMkLst>
            <pc:docMk/>
            <pc:sldMk cId="3713872266" sldId="256"/>
            <ac:spMk id="9" creationId="{60B21A5C-062F-46C2-8389-53D40F46AA26}"/>
          </ac:spMkLst>
        </pc:spChg>
        <pc:spChg chg="del">
          <ac:chgData name="CHEVALIER Marjolaine" userId="29fe038b-318f-4146-b959-e13f6d00da49" providerId="ADAL" clId="{342E0232-24BB-433A-A056-B4AE5EBC3A32}" dt="2021-07-11T14:05:07.292" v="4"/>
          <ac:spMkLst>
            <pc:docMk/>
            <pc:sldMk cId="3713872266" sldId="256"/>
            <ac:spMk id="10" creationId="{1A6D86F0-98E0-4468-9315-41BF7B0F2E68}"/>
          </ac:spMkLst>
        </pc:spChg>
        <pc:spChg chg="del">
          <ac:chgData name="CHEVALIER Marjolaine" userId="29fe038b-318f-4146-b959-e13f6d00da49" providerId="ADAL" clId="{342E0232-24BB-433A-A056-B4AE5EBC3A32}" dt="2021-07-11T14:05:07.292" v="4"/>
          <ac:spMkLst>
            <pc:docMk/>
            <pc:sldMk cId="3713872266" sldId="256"/>
            <ac:spMk id="12" creationId="{A474FAB3-E3BB-4F3C-A0C1-7FFE69BA31F4}"/>
          </ac:spMkLst>
        </pc:spChg>
        <pc:spChg chg="add del">
          <ac:chgData name="CHEVALIER Marjolaine" userId="29fe038b-318f-4146-b959-e13f6d00da49" providerId="ADAL" clId="{342E0232-24BB-433A-A056-B4AE5EBC3A32}" dt="2021-07-11T14:07:34.633" v="17" actId="26606"/>
          <ac:spMkLst>
            <pc:docMk/>
            <pc:sldMk cId="3713872266" sldId="256"/>
            <ac:spMk id="14" creationId="{8A177BCC-4208-4795-8572-4D623BA1E2A0}"/>
          </ac:spMkLst>
        </pc:spChg>
        <pc:spChg chg="add del">
          <ac:chgData name="CHEVALIER Marjolaine" userId="29fe038b-318f-4146-b959-e13f6d00da49" providerId="ADAL" clId="{342E0232-24BB-433A-A056-B4AE5EBC3A32}" dt="2021-07-11T14:08:40.826" v="19" actId="26606"/>
          <ac:spMkLst>
            <pc:docMk/>
            <pc:sldMk cId="3713872266" sldId="256"/>
            <ac:spMk id="17" creationId="{27BDFED6-6E33-4606-AFE2-886ADB1C018E}"/>
          </ac:spMkLst>
        </pc:spChg>
        <pc:spChg chg="add del">
          <ac:chgData name="CHEVALIER Marjolaine" userId="29fe038b-318f-4146-b959-e13f6d00da49" providerId="ADAL" clId="{342E0232-24BB-433A-A056-B4AE5EBC3A32}" dt="2021-07-11T14:08:40.826" v="19" actId="26606"/>
          <ac:spMkLst>
            <pc:docMk/>
            <pc:sldMk cId="3713872266" sldId="256"/>
            <ac:spMk id="18" creationId="{890DEF05-784E-4B61-89E4-04C4ECF4E5A0}"/>
          </ac:spMkLst>
        </pc:spChg>
        <pc:spChg chg="add del">
          <ac:chgData name="CHEVALIER Marjolaine" userId="29fe038b-318f-4146-b959-e13f6d00da49" providerId="ADAL" clId="{342E0232-24BB-433A-A056-B4AE5EBC3A32}" dt="2021-07-11T14:08:57.966" v="21" actId="26606"/>
          <ac:spMkLst>
            <pc:docMk/>
            <pc:sldMk cId="3713872266" sldId="256"/>
            <ac:spMk id="20" creationId="{B87C619C-EBAB-488E-96B9-153AA4C9B440}"/>
          </ac:spMkLst>
        </pc:spChg>
        <pc:spChg chg="add del">
          <ac:chgData name="CHEVALIER Marjolaine" userId="29fe038b-318f-4146-b959-e13f6d00da49" providerId="ADAL" clId="{342E0232-24BB-433A-A056-B4AE5EBC3A32}" dt="2021-07-11T14:08:57.966" v="21" actId="26606"/>
          <ac:spMkLst>
            <pc:docMk/>
            <pc:sldMk cId="3713872266" sldId="256"/>
            <ac:spMk id="21" creationId="{130DA1C1-36FD-41D8-9826-EE797BF39BAB}"/>
          </ac:spMkLst>
        </pc:spChg>
        <pc:spChg chg="add del">
          <ac:chgData name="CHEVALIER Marjolaine" userId="29fe038b-318f-4146-b959-e13f6d00da49" providerId="ADAL" clId="{342E0232-24BB-433A-A056-B4AE5EBC3A32}" dt="2021-07-11T14:08:57.966" v="21" actId="26606"/>
          <ac:spMkLst>
            <pc:docMk/>
            <pc:sldMk cId="3713872266" sldId="256"/>
            <ac:spMk id="22" creationId="{35BC54F7-1315-4D6C-9420-A5BF0CDDBC04}"/>
          </ac:spMkLst>
        </pc:spChg>
        <pc:spChg chg="add del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24" creationId="{B0354608-2C0B-45C8-8C8B-8E3ED2EF58E4}"/>
          </ac:spMkLst>
        </pc:spChg>
        <pc:spChg chg="add del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25" creationId="{A69EB637-CEDE-43AD-8B65-DDD63C08FB34}"/>
          </ac:spMkLst>
        </pc:spChg>
        <pc:spChg chg="add del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26" creationId="{B0FAED46-1BF7-48DB-980D-571CD2A30DC4}"/>
          </ac:spMkLst>
        </pc:spChg>
        <pc:spChg chg="add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31" creationId="{2A0E4E09-FC02-4ADC-951A-3FFA90B6FE39}"/>
          </ac:spMkLst>
        </pc:spChg>
        <pc:spChg chg="add">
          <ac:chgData name="CHEVALIER Marjolaine" userId="29fe038b-318f-4146-b959-e13f6d00da49" providerId="ADAL" clId="{342E0232-24BB-433A-A056-B4AE5EBC3A32}" dt="2021-07-13T21:30:10.501" v="428" actId="26606"/>
          <ac:spMkLst>
            <pc:docMk/>
            <pc:sldMk cId="3713872266" sldId="256"/>
            <ac:spMk id="33" creationId="{9453FF84-60C1-4EA8-B49B-1B8C2D0C589F}"/>
          </ac:spMkLst>
        </pc:spChg>
        <pc:picChg chg="mod">
          <ac:chgData name="CHEVALIER Marjolaine" userId="29fe038b-318f-4146-b959-e13f6d00da49" providerId="ADAL" clId="{342E0232-24BB-433A-A056-B4AE5EBC3A32}" dt="2021-07-13T21:30:10.501" v="428" actId="26606"/>
          <ac:picMkLst>
            <pc:docMk/>
            <pc:sldMk cId="3713872266" sldId="256"/>
            <ac:picMk id="6" creationId="{0ACFE898-52C1-4451-9FBA-12F4671477B7}"/>
          </ac:picMkLst>
        </pc:picChg>
        <pc:picChg chg="add mod ord">
          <ac:chgData name="CHEVALIER Marjolaine" userId="29fe038b-318f-4146-b959-e13f6d00da49" providerId="ADAL" clId="{342E0232-24BB-433A-A056-B4AE5EBC3A32}" dt="2021-07-13T21:30:10.501" v="428" actId="26606"/>
          <ac:picMkLst>
            <pc:docMk/>
            <pc:sldMk cId="3713872266" sldId="256"/>
            <ac:picMk id="7" creationId="{03855435-832C-49F8-8960-788E873C33E8}"/>
          </ac:picMkLst>
        </pc:picChg>
        <pc:cxnChg chg="add del">
          <ac:chgData name="CHEVALIER Marjolaine" userId="29fe038b-318f-4146-b959-e13f6d00da49" providerId="ADAL" clId="{342E0232-24BB-433A-A056-B4AE5EBC3A32}" dt="2021-07-11T14:08:40.826" v="19" actId="26606"/>
          <ac:cxnSpMkLst>
            <pc:docMk/>
            <pc:sldMk cId="3713872266" sldId="256"/>
            <ac:cxnSpMk id="16" creationId="{C41BAEC7-F7B0-4224-8B18-8F74B7D87F0B}"/>
          </ac:cxnSpMkLst>
        </pc:cxnChg>
      </pc:sldChg>
      <pc:sldChg chg="addSp delSp modSp mod setBg modAnim setClrOvrMap delDesignElem">
        <pc:chgData name="CHEVALIER Marjolaine" userId="29fe038b-318f-4146-b959-e13f6d00da49" providerId="ADAL" clId="{342E0232-24BB-433A-A056-B4AE5EBC3A32}" dt="2021-07-13T21:32:29.440" v="449"/>
        <pc:sldMkLst>
          <pc:docMk/>
          <pc:sldMk cId="1022142447" sldId="257"/>
        </pc:sldMkLst>
        <pc:spChg chg="mod">
          <ac:chgData name="CHEVALIER Marjolaine" userId="29fe038b-318f-4146-b959-e13f6d00da49" providerId="ADAL" clId="{342E0232-24BB-433A-A056-B4AE5EBC3A32}" dt="2021-07-13T21:29:44.867" v="420" actId="26606"/>
          <ac:spMkLst>
            <pc:docMk/>
            <pc:sldMk cId="1022142447" sldId="257"/>
            <ac:spMk id="2" creationId="{027A0757-655E-4079-AF31-4B84C246F18B}"/>
          </ac:spMkLst>
        </pc:spChg>
        <pc:spChg chg="add del">
          <ac:chgData name="CHEVALIER Marjolaine" userId="29fe038b-318f-4146-b959-e13f6d00da49" providerId="ADAL" clId="{342E0232-24BB-433A-A056-B4AE5EBC3A32}" dt="2021-07-11T14:10:21.821" v="29" actId="26606"/>
          <ac:spMkLst>
            <pc:docMk/>
            <pc:sldMk cId="1022142447" sldId="257"/>
            <ac:spMk id="9" creationId="{FCEC2294-5A7B-45E5-9251-C1AA89F4ADCF}"/>
          </ac:spMkLst>
        </pc:spChg>
        <pc:spChg chg="del">
          <ac:chgData name="CHEVALIER Marjolaine" userId="29fe038b-318f-4146-b959-e13f6d00da49" providerId="ADAL" clId="{342E0232-24BB-433A-A056-B4AE5EBC3A32}" dt="2021-07-11T14:05:07.292" v="4"/>
          <ac:spMkLst>
            <pc:docMk/>
            <pc:sldMk cId="1022142447" sldId="257"/>
            <ac:spMk id="10" creationId="{07D0AF04-4ECC-44D9-93BA-F32A480C77A8}"/>
          </ac:spMkLst>
        </pc:spChg>
        <pc:spChg chg="add del">
          <ac:chgData name="CHEVALIER Marjolaine" userId="29fe038b-318f-4146-b959-e13f6d00da49" providerId="ADAL" clId="{342E0232-24BB-433A-A056-B4AE5EBC3A32}" dt="2021-07-13T21:29:55.218" v="424" actId="26606"/>
          <ac:spMkLst>
            <pc:docMk/>
            <pc:sldMk cId="1022142447" sldId="257"/>
            <ac:spMk id="11" creationId="{FCEC2294-5A7B-45E5-9251-C1AA89F4ADCF}"/>
          </ac:spMkLst>
        </pc:spChg>
        <pc:spChg chg="del">
          <ac:chgData name="CHEVALIER Marjolaine" userId="29fe038b-318f-4146-b959-e13f6d00da49" providerId="ADAL" clId="{342E0232-24BB-433A-A056-B4AE5EBC3A32}" dt="2021-07-11T14:05:07.292" v="4"/>
          <ac:spMkLst>
            <pc:docMk/>
            <pc:sldMk cId="1022142447" sldId="257"/>
            <ac:spMk id="12" creationId="{BA51945D-2210-4FFD-939B-FAB06B9F8016}"/>
          </ac:spMkLst>
        </pc:spChg>
        <pc:spChg chg="add del">
          <ac:chgData name="CHEVALIER Marjolaine" userId="29fe038b-318f-4146-b959-e13f6d00da49" providerId="ADAL" clId="{342E0232-24BB-433A-A056-B4AE5EBC3A32}" dt="2021-07-11T14:10:37.745" v="31" actId="26606"/>
          <ac:spMkLst>
            <pc:docMk/>
            <pc:sldMk cId="1022142447" sldId="257"/>
            <ac:spMk id="16" creationId="{FCEC2294-5A7B-45E5-9251-C1AA89F4ADCF}"/>
          </ac:spMkLst>
        </pc:spChg>
        <pc:spChg chg="add del">
          <ac:chgData name="CHEVALIER Marjolaine" userId="29fe038b-318f-4146-b959-e13f6d00da49" providerId="ADAL" clId="{342E0232-24BB-433A-A056-B4AE5EBC3A32}" dt="2021-07-13T21:29:44.867" v="420" actId="26606"/>
          <ac:spMkLst>
            <pc:docMk/>
            <pc:sldMk cId="1022142447" sldId="257"/>
            <ac:spMk id="18" creationId="{357DD0D3-F869-46D0-944C-6EC60E19E351}"/>
          </ac:spMkLst>
        </pc:spChg>
        <pc:spChg chg="add del">
          <ac:chgData name="CHEVALIER Marjolaine" userId="29fe038b-318f-4146-b959-e13f6d00da49" providerId="ADAL" clId="{342E0232-24BB-433A-A056-B4AE5EBC3A32}" dt="2021-07-11T14:11:06.151" v="33" actId="26606"/>
          <ac:spMkLst>
            <pc:docMk/>
            <pc:sldMk cId="1022142447" sldId="257"/>
            <ac:spMk id="19" creationId="{B4147794-66B7-4CDE-BC75-BBDC48B2FCEB}"/>
          </ac:spMkLst>
        </pc:spChg>
        <pc:spChg chg="add del">
          <ac:chgData name="CHEVALIER Marjolaine" userId="29fe038b-318f-4146-b959-e13f6d00da49" providerId="ADAL" clId="{342E0232-24BB-433A-A056-B4AE5EBC3A32}" dt="2021-07-11T14:11:06.151" v="33" actId="26606"/>
          <ac:spMkLst>
            <pc:docMk/>
            <pc:sldMk cId="1022142447" sldId="257"/>
            <ac:spMk id="20" creationId="{41202E79-1236-4DF8-9921-F47A0B079C13}"/>
          </ac:spMkLst>
        </pc:spChg>
        <pc:spChg chg="add del">
          <ac:chgData name="CHEVALIER Marjolaine" userId="29fe038b-318f-4146-b959-e13f6d00da49" providerId="ADAL" clId="{342E0232-24BB-433A-A056-B4AE5EBC3A32}" dt="2021-07-13T21:29:48.584" v="422" actId="26606"/>
          <ac:spMkLst>
            <pc:docMk/>
            <pc:sldMk cId="1022142447" sldId="257"/>
            <ac:spMk id="21" creationId="{FCEC2294-5A7B-45E5-9251-C1AA89F4ADCF}"/>
          </ac:spMkLst>
        </pc:spChg>
        <pc:spChg chg="add del">
          <ac:chgData name="CHEVALIER Marjolaine" userId="29fe038b-318f-4146-b959-e13f6d00da49" providerId="ADAL" clId="{342E0232-24BB-433A-A056-B4AE5EBC3A32}" dt="2021-07-13T21:29:55.218" v="424" actId="26606"/>
          <ac:spMkLst>
            <pc:docMk/>
            <pc:sldMk cId="1022142447" sldId="257"/>
            <ac:spMk id="24" creationId="{FCEC2294-5A7B-45E5-9251-C1AA89F4ADCF}"/>
          </ac:spMkLst>
        </pc:spChg>
        <pc:graphicFrameChg chg="mod modGraphic">
          <ac:chgData name="CHEVALIER Marjolaine" userId="29fe038b-318f-4146-b959-e13f6d00da49" providerId="ADAL" clId="{342E0232-24BB-433A-A056-B4AE5EBC3A32}" dt="2021-07-13T21:29:55.218" v="424" actId="26606"/>
          <ac:graphicFrameMkLst>
            <pc:docMk/>
            <pc:sldMk cId="1022142447" sldId="257"/>
            <ac:graphicFrameMk id="5" creationId="{DB390230-0D07-41FF-B549-75F8234D957C}"/>
          </ac:graphicFrameMkLst>
        </pc:graphicFrameChg>
        <pc:picChg chg="add mod ord">
          <ac:chgData name="CHEVALIER Marjolaine" userId="29fe038b-318f-4146-b959-e13f6d00da49" providerId="ADAL" clId="{342E0232-24BB-433A-A056-B4AE5EBC3A32}" dt="2021-07-13T21:29:44.867" v="420" actId="26606"/>
          <ac:picMkLst>
            <pc:docMk/>
            <pc:sldMk cId="1022142447" sldId="257"/>
            <ac:picMk id="7" creationId="{03FCC79B-4388-45B1-8655-9174C2C04B28}"/>
          </ac:picMkLst>
        </pc:picChg>
        <pc:cxnChg chg="add del">
          <ac:chgData name="CHEVALIER Marjolaine" userId="29fe038b-318f-4146-b959-e13f6d00da49" providerId="ADAL" clId="{342E0232-24BB-433A-A056-B4AE5EBC3A32}" dt="2021-07-13T21:29:55.218" v="424" actId="26606"/>
          <ac:cxnSpMkLst>
            <pc:docMk/>
            <pc:sldMk cId="1022142447" sldId="257"/>
            <ac:cxnSpMk id="13" creationId="{67182200-4859-4C8D-BCBB-55B245C28BA3}"/>
          </ac:cxnSpMkLst>
        </pc:cxnChg>
        <pc:cxnChg chg="add del">
          <ac:chgData name="CHEVALIER Marjolaine" userId="29fe038b-318f-4146-b959-e13f6d00da49" providerId="ADAL" clId="{342E0232-24BB-433A-A056-B4AE5EBC3A32}" dt="2021-07-11T14:10:21.821" v="29" actId="26606"/>
          <ac:cxnSpMkLst>
            <pc:docMk/>
            <pc:sldMk cId="1022142447" sldId="257"/>
            <ac:cxnSpMk id="14" creationId="{67182200-4859-4C8D-BCBB-55B245C28BA3}"/>
          </ac:cxnSpMkLst>
        </pc:cxnChg>
        <pc:cxnChg chg="add del">
          <ac:chgData name="CHEVALIER Marjolaine" userId="29fe038b-318f-4146-b959-e13f6d00da49" providerId="ADAL" clId="{342E0232-24BB-433A-A056-B4AE5EBC3A32}" dt="2021-07-11T14:10:37.745" v="31" actId="26606"/>
          <ac:cxnSpMkLst>
            <pc:docMk/>
            <pc:sldMk cId="1022142447" sldId="257"/>
            <ac:cxnSpMk id="17" creationId="{67182200-4859-4C8D-BCBB-55B245C28BA3}"/>
          </ac:cxnSpMkLst>
        </pc:cxnChg>
        <pc:cxnChg chg="add del">
          <ac:chgData name="CHEVALIER Marjolaine" userId="29fe038b-318f-4146-b959-e13f6d00da49" providerId="ADAL" clId="{342E0232-24BB-433A-A056-B4AE5EBC3A32}" dt="2021-07-13T21:29:48.584" v="422" actId="26606"/>
          <ac:cxnSpMkLst>
            <pc:docMk/>
            <pc:sldMk cId="1022142447" sldId="257"/>
            <ac:cxnSpMk id="22" creationId="{67182200-4859-4C8D-BCBB-55B245C28BA3}"/>
          </ac:cxnSpMkLst>
        </pc:cxnChg>
        <pc:cxnChg chg="add del">
          <ac:chgData name="CHEVALIER Marjolaine" userId="29fe038b-318f-4146-b959-e13f6d00da49" providerId="ADAL" clId="{342E0232-24BB-433A-A056-B4AE5EBC3A32}" dt="2021-07-13T21:29:55.218" v="424" actId="26606"/>
          <ac:cxnSpMkLst>
            <pc:docMk/>
            <pc:sldMk cId="1022142447" sldId="257"/>
            <ac:cxnSpMk id="25" creationId="{67182200-4859-4C8D-BCBB-55B245C28BA3}"/>
          </ac:cxnSpMkLst>
        </pc:cxnChg>
      </pc:sldChg>
      <pc:sldChg chg="addSp delSp modSp mod setBg modAnim setClrOvrMap delDesignElem">
        <pc:chgData name="CHEVALIER Marjolaine" userId="29fe038b-318f-4146-b959-e13f6d00da49" providerId="ADAL" clId="{342E0232-24BB-433A-A056-B4AE5EBC3A32}" dt="2021-07-13T21:48:49.620" v="684" actId="14100"/>
        <pc:sldMkLst>
          <pc:docMk/>
          <pc:sldMk cId="3649147300" sldId="258"/>
        </pc:sldMkLst>
        <pc:spChg chg="mod">
          <ac:chgData name="CHEVALIER Marjolaine" userId="29fe038b-318f-4146-b959-e13f6d00da49" providerId="ADAL" clId="{342E0232-24BB-433A-A056-B4AE5EBC3A32}" dt="2021-07-13T21:48:27.540" v="680" actId="2711"/>
          <ac:spMkLst>
            <pc:docMk/>
            <pc:sldMk cId="3649147300" sldId="258"/>
            <ac:spMk id="2" creationId="{48AD1F25-6DCC-429F-9CFD-5115B47AEB96}"/>
          </ac:spMkLst>
        </pc:spChg>
        <pc:spChg chg="mod ord">
          <ac:chgData name="CHEVALIER Marjolaine" userId="29fe038b-318f-4146-b959-e13f6d00da49" providerId="ADAL" clId="{342E0232-24BB-433A-A056-B4AE5EBC3A32}" dt="2021-07-13T21:48:49.620" v="684" actId="14100"/>
          <ac:spMkLst>
            <pc:docMk/>
            <pc:sldMk cId="3649147300" sldId="258"/>
            <ac:spMk id="3" creationId="{03102B17-5A1D-4AB2-97FF-36522A4DCFE5}"/>
          </ac:spMkLst>
        </pc:spChg>
        <pc:spChg chg="add del">
          <ac:chgData name="CHEVALIER Marjolaine" userId="29fe038b-318f-4146-b959-e13f6d00da49" providerId="ADAL" clId="{342E0232-24BB-433A-A056-B4AE5EBC3A32}" dt="2021-07-13T21:29:55.806" v="425" actId="26606"/>
          <ac:spMkLst>
            <pc:docMk/>
            <pc:sldMk cId="3649147300" sldId="258"/>
            <ac:spMk id="12" creationId="{0ED52484-C939-4951-85D6-79046BBC644D}"/>
          </ac:spMkLst>
        </pc:spChg>
        <pc:spChg chg="add del">
          <ac:chgData name="CHEVALIER Marjolaine" userId="29fe038b-318f-4146-b959-e13f6d00da49" providerId="ADAL" clId="{342E0232-24BB-433A-A056-B4AE5EBC3A32}" dt="2021-07-13T21:29:55.806" v="425" actId="26606"/>
          <ac:spMkLst>
            <pc:docMk/>
            <pc:sldMk cId="3649147300" sldId="258"/>
            <ac:spMk id="13" creationId="{123AC743-1CAC-4594-8F81-8E5C1E45BA7B}"/>
          </ac:spMkLst>
        </pc:spChg>
        <pc:spChg chg="add del">
          <ac:chgData name="CHEVALIER Marjolaine" userId="29fe038b-318f-4146-b959-e13f6d00da49" providerId="ADAL" clId="{342E0232-24BB-433A-A056-B4AE5EBC3A32}" dt="2021-07-13T21:29:55.806" v="425" actId="26606"/>
          <ac:spMkLst>
            <pc:docMk/>
            <pc:sldMk cId="3649147300" sldId="258"/>
            <ac:spMk id="14" creationId="{3DF8EA8C-4EAB-49EE-BBAB-78BE910D2232}"/>
          </ac:spMkLst>
        </pc:spChg>
        <pc:spChg chg="add del">
          <ac:chgData name="CHEVALIER Marjolaine" userId="29fe038b-318f-4146-b959-e13f6d00da49" providerId="ADAL" clId="{342E0232-24BB-433A-A056-B4AE5EBC3A32}" dt="2021-07-11T14:12:22.797" v="37" actId="26606"/>
          <ac:spMkLst>
            <pc:docMk/>
            <pc:sldMk cId="3649147300" sldId="258"/>
            <ac:spMk id="15" creationId="{0D7B6173-1D58-48E2-83CF-37350F315F75}"/>
          </ac:spMkLst>
        </pc:spChg>
        <pc:spChg chg="add del">
          <ac:chgData name="CHEVALIER Marjolaine" userId="29fe038b-318f-4146-b959-e13f6d00da49" providerId="ADAL" clId="{342E0232-24BB-433A-A056-B4AE5EBC3A32}" dt="2021-07-13T21:29:55.806" v="425" actId="26606"/>
          <ac:spMkLst>
            <pc:docMk/>
            <pc:sldMk cId="3649147300" sldId="258"/>
            <ac:spMk id="16" creationId="{9973AF05-1CBD-4B57-BB0F-EAEF9F8FB679}"/>
          </ac:spMkLst>
        </pc:spChg>
        <pc:spChg chg="add del">
          <ac:chgData name="CHEVALIER Marjolaine" userId="29fe038b-318f-4146-b959-e13f6d00da49" providerId="ADAL" clId="{342E0232-24BB-433A-A056-B4AE5EBC3A32}" dt="2021-07-11T14:12:22.797" v="37" actId="26606"/>
          <ac:spMkLst>
            <pc:docMk/>
            <pc:sldMk cId="3649147300" sldId="258"/>
            <ac:spMk id="17" creationId="{8B068B58-6F94-4AFF-A8A7-18573884D6CD}"/>
          </ac:spMkLst>
        </pc:spChg>
        <pc:spChg chg="add del">
          <ac:chgData name="CHEVALIER Marjolaine" userId="29fe038b-318f-4146-b959-e13f6d00da49" providerId="ADAL" clId="{342E0232-24BB-433A-A056-B4AE5EBC3A32}" dt="2021-07-13T21:30:33.364" v="431"/>
          <ac:spMkLst>
            <pc:docMk/>
            <pc:sldMk cId="3649147300" sldId="258"/>
            <ac:spMk id="18" creationId="{4E8F40FE-293C-453F-B8A6-4278993567DF}"/>
          </ac:spMkLst>
        </pc:spChg>
        <pc:spChg chg="add del">
          <ac:chgData name="CHEVALIER Marjolaine" userId="29fe038b-318f-4146-b959-e13f6d00da49" providerId="ADAL" clId="{342E0232-24BB-433A-A056-B4AE5EBC3A32}" dt="2021-07-13T21:30:33.364" v="431"/>
          <ac:spMkLst>
            <pc:docMk/>
            <pc:sldMk cId="3649147300" sldId="258"/>
            <ac:spMk id="20" creationId="{481EABE0-FA8E-49A5-A966-F0539111C953}"/>
          </ac:spMkLst>
        </pc:spChg>
        <pc:spChg chg="add del">
          <ac:chgData name="CHEVALIER Marjolaine" userId="29fe038b-318f-4146-b959-e13f6d00da49" providerId="ADAL" clId="{342E0232-24BB-433A-A056-B4AE5EBC3A32}" dt="2021-07-11T14:12:22.797" v="37" actId="26606"/>
          <ac:spMkLst>
            <pc:docMk/>
            <pc:sldMk cId="3649147300" sldId="258"/>
            <ac:spMk id="21" creationId="{21BDEC81-16A7-4451-B893-C15000083B77}"/>
          </ac:spMkLst>
        </pc:spChg>
        <pc:spChg chg="add del">
          <ac:chgData name="CHEVALIER Marjolaine" userId="29fe038b-318f-4146-b959-e13f6d00da49" providerId="ADAL" clId="{342E0232-24BB-433A-A056-B4AE5EBC3A32}" dt="2021-07-13T21:30:33.364" v="431"/>
          <ac:spMkLst>
            <pc:docMk/>
            <pc:sldMk cId="3649147300" sldId="258"/>
            <ac:spMk id="22" creationId="{56A3E26D-73B1-468C-B97B-BC1815959759}"/>
          </ac:spMkLst>
        </pc:spChg>
        <pc:spChg chg="add del">
          <ac:chgData name="CHEVALIER Marjolaine" userId="29fe038b-318f-4146-b959-e13f6d00da49" providerId="ADAL" clId="{342E0232-24BB-433A-A056-B4AE5EBC3A32}" dt="2021-07-11T14:12:22.797" v="37" actId="26606"/>
          <ac:spMkLst>
            <pc:docMk/>
            <pc:sldMk cId="3649147300" sldId="258"/>
            <ac:spMk id="23" creationId="{BE5B028C-7535-45E5-9D2C-32C50D0E0E43}"/>
          </ac:spMkLst>
        </pc:spChg>
        <pc:spChg chg="add del">
          <ac:chgData name="CHEVALIER Marjolaine" userId="29fe038b-318f-4146-b959-e13f6d00da49" providerId="ADAL" clId="{342E0232-24BB-433A-A056-B4AE5EBC3A32}" dt="2021-07-13T21:28:39.285" v="417"/>
          <ac:spMkLst>
            <pc:docMk/>
            <pc:sldMk cId="3649147300" sldId="258"/>
            <ac:spMk id="25" creationId="{003713C1-2FB2-413B-BF91-3AE41726FB7A}"/>
          </ac:spMkLst>
        </pc:spChg>
        <pc:spChg chg="add del">
          <ac:chgData name="CHEVALIER Marjolaine" userId="29fe038b-318f-4146-b959-e13f6d00da49" providerId="ADAL" clId="{342E0232-24BB-433A-A056-B4AE5EBC3A32}" dt="2021-07-13T21:28:39.285" v="417"/>
          <ac:spMkLst>
            <pc:docMk/>
            <pc:sldMk cId="3649147300" sldId="258"/>
            <ac:spMk id="26" creationId="{1CAB92A9-A23E-4C58-BF68-EDCB6F12A53E}"/>
          </ac:spMkLst>
        </pc:spChg>
        <pc:spChg chg="add del">
          <ac:chgData name="CHEVALIER Marjolaine" userId="29fe038b-318f-4146-b959-e13f6d00da49" providerId="ADAL" clId="{342E0232-24BB-433A-A056-B4AE5EBC3A32}" dt="2021-07-13T21:28:39.285" v="417"/>
          <ac:spMkLst>
            <pc:docMk/>
            <pc:sldMk cId="3649147300" sldId="258"/>
            <ac:spMk id="27" creationId="{90795B4D-5022-4A7F-A01D-8D880B7CDBE6}"/>
          </ac:spMkLst>
        </pc:spChg>
        <pc:spChg chg="add del">
          <ac:chgData name="CHEVALIER Marjolaine" userId="29fe038b-318f-4146-b959-e13f6d00da49" providerId="ADAL" clId="{342E0232-24BB-433A-A056-B4AE5EBC3A32}" dt="2021-07-13T21:28:39.285" v="417"/>
          <ac:spMkLst>
            <pc:docMk/>
            <pc:sldMk cId="3649147300" sldId="258"/>
            <ac:spMk id="28" creationId="{AFD19018-DE7C-4796-ADF2-AD2EB0FC0D9C}"/>
          </ac:spMkLst>
        </pc:spChg>
        <pc:spChg chg="add del">
          <ac:chgData name="CHEVALIER Marjolaine" userId="29fe038b-318f-4146-b959-e13f6d00da49" providerId="ADAL" clId="{342E0232-24BB-433A-A056-B4AE5EBC3A32}" dt="2021-07-13T21:28:39.285" v="417"/>
          <ac:spMkLst>
            <pc:docMk/>
            <pc:sldMk cId="3649147300" sldId="258"/>
            <ac:spMk id="29" creationId="{B1A0A2C2-4F85-44AF-8708-8DCA4B550CB8}"/>
          </ac:spMkLst>
        </pc:spChg>
        <pc:picChg chg="mod ord">
          <ac:chgData name="CHEVALIER Marjolaine" userId="29fe038b-318f-4146-b959-e13f6d00da49" providerId="ADAL" clId="{342E0232-24BB-433A-A056-B4AE5EBC3A32}" dt="2021-07-13T21:31:22.893" v="447" actId="1036"/>
          <ac:picMkLst>
            <pc:docMk/>
            <pc:sldMk cId="3649147300" sldId="258"/>
            <ac:picMk id="5" creationId="{6C0ADDAE-8435-4C5B-B5E9-23755A50DF54}"/>
          </ac:picMkLst>
        </pc:picChg>
        <pc:picChg chg="mod">
          <ac:chgData name="CHEVALIER Marjolaine" userId="29fe038b-318f-4146-b959-e13f6d00da49" providerId="ADAL" clId="{342E0232-24BB-433A-A056-B4AE5EBC3A32}" dt="2021-07-13T21:30:21.044" v="429" actId="26606"/>
          <ac:picMkLst>
            <pc:docMk/>
            <pc:sldMk cId="3649147300" sldId="258"/>
            <ac:picMk id="7" creationId="{279C997F-AC64-41A7-A99D-1816E271A66D}"/>
          </ac:picMkLst>
        </pc:picChg>
        <pc:picChg chg="mod ord">
          <ac:chgData name="CHEVALIER Marjolaine" userId="29fe038b-318f-4146-b959-e13f6d00da49" providerId="ADAL" clId="{342E0232-24BB-433A-A056-B4AE5EBC3A32}" dt="2021-07-13T21:30:21.044" v="429" actId="26606"/>
          <ac:picMkLst>
            <pc:docMk/>
            <pc:sldMk cId="3649147300" sldId="258"/>
            <ac:picMk id="9" creationId="{BB96DBC7-7C48-49C4-B931-B55F68F19E67}"/>
          </ac:picMkLst>
        </pc:picChg>
        <pc:picChg chg="mod">
          <ac:chgData name="CHEVALIER Marjolaine" userId="29fe038b-318f-4146-b959-e13f6d00da49" providerId="ADAL" clId="{342E0232-24BB-433A-A056-B4AE5EBC3A32}" dt="2021-07-13T21:30:21.044" v="429" actId="26606"/>
          <ac:picMkLst>
            <pc:docMk/>
            <pc:sldMk cId="3649147300" sldId="258"/>
            <ac:picMk id="10" creationId="{80E79D56-F5B3-4582-B66D-1D06F58AE4CD}"/>
          </ac:picMkLst>
        </pc:picChg>
        <pc:picChg chg="add del">
          <ac:chgData name="CHEVALIER Marjolaine" userId="29fe038b-318f-4146-b959-e13f6d00da49" providerId="ADAL" clId="{342E0232-24BB-433A-A056-B4AE5EBC3A32}" dt="2021-07-11T14:12:22.797" v="37" actId="26606"/>
          <ac:picMkLst>
            <pc:docMk/>
            <pc:sldMk cId="3649147300" sldId="258"/>
            <ac:picMk id="19" creationId="{B0DAC8FB-A162-44E3-A606-C855A03A5B09}"/>
          </ac:picMkLst>
        </pc:picChg>
      </pc:sldChg>
      <pc:sldChg chg="addSp delSp modSp mod modAnim">
        <pc:chgData name="CHEVALIER Marjolaine" userId="29fe038b-318f-4146-b959-e13f6d00da49" providerId="ADAL" clId="{342E0232-24BB-433A-A056-B4AE5EBC3A32}" dt="2021-07-13T21:49:17.082" v="687"/>
        <pc:sldMkLst>
          <pc:docMk/>
          <pc:sldMk cId="1792243192" sldId="259"/>
        </pc:sldMkLst>
        <pc:spChg chg="mod">
          <ac:chgData name="CHEVALIER Marjolaine" userId="29fe038b-318f-4146-b959-e13f6d00da49" providerId="ADAL" clId="{342E0232-24BB-433A-A056-B4AE5EBC3A32}" dt="2021-07-13T21:34:14.331" v="470" actId="1035"/>
          <ac:spMkLst>
            <pc:docMk/>
            <pc:sldMk cId="1792243192" sldId="259"/>
            <ac:spMk id="2" creationId="{7C04A735-08F3-4EB2-8FCB-FB05431B492B}"/>
          </ac:spMkLst>
        </pc:spChg>
        <pc:spChg chg="mod">
          <ac:chgData name="CHEVALIER Marjolaine" userId="29fe038b-318f-4146-b959-e13f6d00da49" providerId="ADAL" clId="{342E0232-24BB-433A-A056-B4AE5EBC3A32}" dt="2021-07-13T21:34:34.028" v="490" actId="1035"/>
          <ac:spMkLst>
            <pc:docMk/>
            <pc:sldMk cId="1792243192" sldId="259"/>
            <ac:spMk id="3" creationId="{BAC59CE8-7BF8-413D-BF63-D34463C098D5}"/>
          </ac:spMkLst>
        </pc:spChg>
        <pc:picChg chg="mod">
          <ac:chgData name="CHEVALIER Marjolaine" userId="29fe038b-318f-4146-b959-e13f6d00da49" providerId="ADAL" clId="{342E0232-24BB-433A-A056-B4AE5EBC3A32}" dt="2021-07-13T21:34:26.306" v="480" actId="1035"/>
          <ac:picMkLst>
            <pc:docMk/>
            <pc:sldMk cId="1792243192" sldId="259"/>
            <ac:picMk id="5" creationId="{3F86666A-C04F-4250-A6A5-63C1DDABED48}"/>
          </ac:picMkLst>
        </pc:picChg>
        <pc:picChg chg="add del mod ord">
          <ac:chgData name="CHEVALIER Marjolaine" userId="29fe038b-318f-4146-b959-e13f6d00da49" providerId="ADAL" clId="{342E0232-24BB-433A-A056-B4AE5EBC3A32}" dt="2021-07-11T14:13:27.304" v="42" actId="478"/>
          <ac:picMkLst>
            <pc:docMk/>
            <pc:sldMk cId="1792243192" sldId="259"/>
            <ac:picMk id="6" creationId="{177DAC90-07D5-47D6-8CEC-C04912A33456}"/>
          </ac:picMkLst>
        </pc:picChg>
      </pc:sldChg>
      <pc:sldChg chg="addSp delSp modSp mod modAnim">
        <pc:chgData name="CHEVALIER Marjolaine" userId="29fe038b-318f-4146-b959-e13f6d00da49" providerId="ADAL" clId="{342E0232-24BB-433A-A056-B4AE5EBC3A32}" dt="2021-07-13T21:52:34.882" v="694"/>
        <pc:sldMkLst>
          <pc:docMk/>
          <pc:sldMk cId="3422081258" sldId="260"/>
        </pc:sldMkLst>
        <pc:spChg chg="mod">
          <ac:chgData name="CHEVALIER Marjolaine" userId="29fe038b-318f-4146-b959-e13f6d00da49" providerId="ADAL" clId="{342E0232-24BB-433A-A056-B4AE5EBC3A32}" dt="2021-07-13T21:27:41.812" v="380" actId="1035"/>
          <ac:spMkLst>
            <pc:docMk/>
            <pc:sldMk cId="3422081258" sldId="260"/>
            <ac:spMk id="2" creationId="{D609777C-8D0C-4F62-B3E1-DD36A47341AE}"/>
          </ac:spMkLst>
        </pc:spChg>
        <pc:spChg chg="add del mod">
          <ac:chgData name="CHEVALIER Marjolaine" userId="29fe038b-318f-4146-b959-e13f6d00da49" providerId="ADAL" clId="{342E0232-24BB-433A-A056-B4AE5EBC3A32}" dt="2021-07-13T21:27:52.077" v="394" actId="1036"/>
          <ac:spMkLst>
            <pc:docMk/>
            <pc:sldMk cId="3422081258" sldId="260"/>
            <ac:spMk id="3" creationId="{8C18E812-87DA-4477-A673-27C2B76C492D}"/>
          </ac:spMkLst>
        </pc:spChg>
        <pc:spChg chg="add del mod">
          <ac:chgData name="CHEVALIER Marjolaine" userId="29fe038b-318f-4146-b959-e13f6d00da49" providerId="ADAL" clId="{342E0232-24BB-433A-A056-B4AE5EBC3A32}" dt="2021-07-13T21:27:24.140" v="359" actId="478"/>
          <ac:spMkLst>
            <pc:docMk/>
            <pc:sldMk cId="3422081258" sldId="260"/>
            <ac:spMk id="7" creationId="{3D007EF3-04A6-4E1B-8EE4-77CFB23EA2E5}"/>
          </ac:spMkLst>
        </pc:spChg>
      </pc:sldChg>
      <pc:sldChg chg="modSp mod modAnim">
        <pc:chgData name="CHEVALIER Marjolaine" userId="29fe038b-318f-4146-b959-e13f6d00da49" providerId="ADAL" clId="{342E0232-24BB-433A-A056-B4AE5EBC3A32}" dt="2021-07-13T21:36:14.476" v="496"/>
        <pc:sldMkLst>
          <pc:docMk/>
          <pc:sldMk cId="3313794189" sldId="261"/>
        </pc:sldMkLst>
        <pc:spChg chg="mod">
          <ac:chgData name="CHEVALIER Marjolaine" userId="29fe038b-318f-4146-b959-e13f6d00da49" providerId="ADAL" clId="{342E0232-24BB-433A-A056-B4AE5EBC3A32}" dt="2021-07-13T21:26:28.148" v="351"/>
          <ac:spMkLst>
            <pc:docMk/>
            <pc:sldMk cId="3313794189" sldId="261"/>
            <ac:spMk id="2" creationId="{F3D1849E-5BBD-4408-8787-826C735F718F}"/>
          </ac:spMkLst>
        </pc:spChg>
        <pc:spChg chg="mod">
          <ac:chgData name="CHEVALIER Marjolaine" userId="29fe038b-318f-4146-b959-e13f6d00da49" providerId="ADAL" clId="{342E0232-24BB-433A-A056-B4AE5EBC3A32}" dt="2021-07-13T21:36:05.590" v="494" actId="1076"/>
          <ac:spMkLst>
            <pc:docMk/>
            <pc:sldMk cId="3313794189" sldId="261"/>
            <ac:spMk id="3" creationId="{118086AB-9B6D-4B4C-BD1A-AD3282A74AE2}"/>
          </ac:spMkLst>
        </pc:spChg>
        <pc:picChg chg="mod">
          <ac:chgData name="CHEVALIER Marjolaine" userId="29fe038b-318f-4146-b959-e13f6d00da49" providerId="ADAL" clId="{342E0232-24BB-433A-A056-B4AE5EBC3A32}" dt="2021-07-13T21:26:32.634" v="352" actId="1076"/>
          <ac:picMkLst>
            <pc:docMk/>
            <pc:sldMk cId="3313794189" sldId="261"/>
            <ac:picMk id="5" creationId="{B833A267-2BB2-4B71-8B2F-74309532FE05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37:28.329" v="499"/>
        <pc:sldMkLst>
          <pc:docMk/>
          <pc:sldMk cId="1615218084" sldId="262"/>
        </pc:sldMkLst>
        <pc:spChg chg="mod">
          <ac:chgData name="CHEVALIER Marjolaine" userId="29fe038b-318f-4146-b959-e13f6d00da49" providerId="ADAL" clId="{342E0232-24BB-433A-A056-B4AE5EBC3A32}" dt="2021-07-13T21:26:02.322" v="347"/>
          <ac:spMkLst>
            <pc:docMk/>
            <pc:sldMk cId="1615218084" sldId="262"/>
            <ac:spMk id="2" creationId="{D61DDFDC-A071-43C2-82C4-0F696283AAFC}"/>
          </ac:spMkLst>
        </pc:spChg>
        <pc:spChg chg="mod">
          <ac:chgData name="CHEVALIER Marjolaine" userId="29fe038b-318f-4146-b959-e13f6d00da49" providerId="ADAL" clId="{342E0232-24BB-433A-A056-B4AE5EBC3A32}" dt="2021-07-13T21:26:12.674" v="350" actId="27636"/>
          <ac:spMkLst>
            <pc:docMk/>
            <pc:sldMk cId="1615218084" sldId="262"/>
            <ac:spMk id="3" creationId="{3B6878CB-98C5-4EBA-B08B-4D013DCBF498}"/>
          </ac:spMkLst>
        </pc:spChg>
        <pc:picChg chg="mod">
          <ac:chgData name="CHEVALIER Marjolaine" userId="29fe038b-318f-4146-b959-e13f6d00da49" providerId="ADAL" clId="{342E0232-24BB-433A-A056-B4AE5EBC3A32}" dt="2021-07-13T21:26:06.085" v="348" actId="1076"/>
          <ac:picMkLst>
            <pc:docMk/>
            <pc:sldMk cId="1615218084" sldId="262"/>
            <ac:picMk id="5" creationId="{FC839476-1475-4A45-A1B0-1D3E4587AB1E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37:44.688" v="502"/>
        <pc:sldMkLst>
          <pc:docMk/>
          <pc:sldMk cId="1115081335" sldId="263"/>
        </pc:sldMkLst>
        <pc:spChg chg="mod">
          <ac:chgData name="CHEVALIER Marjolaine" userId="29fe038b-318f-4146-b959-e13f6d00da49" providerId="ADAL" clId="{342E0232-24BB-433A-A056-B4AE5EBC3A32}" dt="2021-07-13T21:25:41.001" v="345" actId="1036"/>
          <ac:spMkLst>
            <pc:docMk/>
            <pc:sldMk cId="1115081335" sldId="263"/>
            <ac:spMk id="2" creationId="{B4994BF0-8271-424A-9C14-F5062A05AC9F}"/>
          </ac:spMkLst>
        </pc:spChg>
        <pc:spChg chg="mod">
          <ac:chgData name="CHEVALIER Marjolaine" userId="29fe038b-318f-4146-b959-e13f6d00da49" providerId="ADAL" clId="{342E0232-24BB-433A-A056-B4AE5EBC3A32}" dt="2021-07-13T21:25:47.448" v="346" actId="1076"/>
          <ac:spMkLst>
            <pc:docMk/>
            <pc:sldMk cId="1115081335" sldId="263"/>
            <ac:spMk id="3" creationId="{386F8FBE-EDAC-4AFD-83CD-C7170662983A}"/>
          </ac:spMkLst>
        </pc:spChg>
        <pc:picChg chg="mod">
          <ac:chgData name="CHEVALIER Marjolaine" userId="29fe038b-318f-4146-b959-e13f6d00da49" providerId="ADAL" clId="{342E0232-24BB-433A-A056-B4AE5EBC3A32}" dt="2021-07-13T21:25:24.167" v="308" actId="1035"/>
          <ac:picMkLst>
            <pc:docMk/>
            <pc:sldMk cId="1115081335" sldId="263"/>
            <ac:picMk id="5" creationId="{580B2C00-81D1-4815-8368-4F932459DC32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37:59.850" v="505"/>
        <pc:sldMkLst>
          <pc:docMk/>
          <pc:sldMk cId="3097364637" sldId="264"/>
        </pc:sldMkLst>
        <pc:spChg chg="mod">
          <ac:chgData name="CHEVALIER Marjolaine" userId="29fe038b-318f-4146-b959-e13f6d00da49" providerId="ADAL" clId="{342E0232-24BB-433A-A056-B4AE5EBC3A32}" dt="2021-07-13T21:24:38.518" v="290"/>
          <ac:spMkLst>
            <pc:docMk/>
            <pc:sldMk cId="3097364637" sldId="264"/>
            <ac:spMk id="2" creationId="{53A78BDC-5F87-4380-8526-7560D0AAB196}"/>
          </ac:spMkLst>
        </pc:spChg>
        <pc:spChg chg="mod">
          <ac:chgData name="CHEVALIER Marjolaine" userId="29fe038b-318f-4146-b959-e13f6d00da49" providerId="ADAL" clId="{342E0232-24BB-433A-A056-B4AE5EBC3A32}" dt="2021-07-13T21:24:59.422" v="295" actId="20577"/>
          <ac:spMkLst>
            <pc:docMk/>
            <pc:sldMk cId="3097364637" sldId="264"/>
            <ac:spMk id="3" creationId="{2E659BD3-0F1B-418F-B395-C5B679E464DB}"/>
          </ac:spMkLst>
        </pc:spChg>
        <pc:picChg chg="mod">
          <ac:chgData name="CHEVALIER Marjolaine" userId="29fe038b-318f-4146-b959-e13f6d00da49" providerId="ADAL" clId="{342E0232-24BB-433A-A056-B4AE5EBC3A32}" dt="2021-07-13T21:24:43.830" v="291" actId="1076"/>
          <ac:picMkLst>
            <pc:docMk/>
            <pc:sldMk cId="3097364637" sldId="264"/>
            <ac:picMk id="5" creationId="{A3554A88-17F3-4C7F-BD0A-478A5EDB8DEB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38:41.622" v="511"/>
        <pc:sldMkLst>
          <pc:docMk/>
          <pc:sldMk cId="3799050654" sldId="265"/>
        </pc:sldMkLst>
        <pc:spChg chg="mod">
          <ac:chgData name="CHEVALIER Marjolaine" userId="29fe038b-318f-4146-b959-e13f6d00da49" providerId="ADAL" clId="{342E0232-24BB-433A-A056-B4AE5EBC3A32}" dt="2021-07-13T21:24:01.873" v="285"/>
          <ac:spMkLst>
            <pc:docMk/>
            <pc:sldMk cId="3799050654" sldId="265"/>
            <ac:spMk id="2" creationId="{AF796C32-0917-4B60-AF8E-859EA1C9B2D2}"/>
          </ac:spMkLst>
        </pc:spChg>
        <pc:spChg chg="mod">
          <ac:chgData name="CHEVALIER Marjolaine" userId="29fe038b-318f-4146-b959-e13f6d00da49" providerId="ADAL" clId="{342E0232-24BB-433A-A056-B4AE5EBC3A32}" dt="2021-07-13T21:38:20.952" v="508" actId="1076"/>
          <ac:spMkLst>
            <pc:docMk/>
            <pc:sldMk cId="3799050654" sldId="265"/>
            <ac:spMk id="3" creationId="{E488418B-A6C8-406C-8131-F6A84FF68723}"/>
          </ac:spMkLst>
        </pc:spChg>
        <pc:picChg chg="mod">
          <ac:chgData name="CHEVALIER Marjolaine" userId="29fe038b-318f-4146-b959-e13f6d00da49" providerId="ADAL" clId="{342E0232-24BB-433A-A056-B4AE5EBC3A32}" dt="2021-07-13T21:24:11.260" v="288" actId="1076"/>
          <ac:picMkLst>
            <pc:docMk/>
            <pc:sldMk cId="3799050654" sldId="265"/>
            <ac:picMk id="5" creationId="{752930CF-B685-4895-856B-6A5A33DC08D3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38:53.752" v="514"/>
        <pc:sldMkLst>
          <pc:docMk/>
          <pc:sldMk cId="1396228407" sldId="266"/>
        </pc:sldMkLst>
        <pc:spChg chg="mod">
          <ac:chgData name="CHEVALIER Marjolaine" userId="29fe038b-318f-4146-b959-e13f6d00da49" providerId="ADAL" clId="{342E0232-24BB-433A-A056-B4AE5EBC3A32}" dt="2021-07-13T21:23:40.405" v="276"/>
          <ac:spMkLst>
            <pc:docMk/>
            <pc:sldMk cId="1396228407" sldId="266"/>
            <ac:spMk id="2" creationId="{D47C044F-C1B3-4D89-8413-34534126A747}"/>
          </ac:spMkLst>
        </pc:spChg>
        <pc:spChg chg="mod">
          <ac:chgData name="CHEVALIER Marjolaine" userId="29fe038b-318f-4146-b959-e13f6d00da49" providerId="ADAL" clId="{342E0232-24BB-433A-A056-B4AE5EBC3A32}" dt="2021-07-13T21:23:53.731" v="284" actId="14100"/>
          <ac:spMkLst>
            <pc:docMk/>
            <pc:sldMk cId="1396228407" sldId="266"/>
            <ac:spMk id="3" creationId="{35253274-810E-4AF9-A71B-11F236D441F5}"/>
          </ac:spMkLst>
        </pc:spChg>
        <pc:picChg chg="mod">
          <ac:chgData name="CHEVALIER Marjolaine" userId="29fe038b-318f-4146-b959-e13f6d00da49" providerId="ADAL" clId="{342E0232-24BB-433A-A056-B4AE5EBC3A32}" dt="2021-07-13T21:23:45.248" v="283" actId="1038"/>
          <ac:picMkLst>
            <pc:docMk/>
            <pc:sldMk cId="1396228407" sldId="266"/>
            <ac:picMk id="5" creationId="{4A8B7ADA-5F60-4829-85F8-FA00D3B1D945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39:19.109" v="517"/>
        <pc:sldMkLst>
          <pc:docMk/>
          <pc:sldMk cId="1173412628" sldId="267"/>
        </pc:sldMkLst>
        <pc:spChg chg="mod">
          <ac:chgData name="CHEVALIER Marjolaine" userId="29fe038b-318f-4146-b959-e13f6d00da49" providerId="ADAL" clId="{342E0232-24BB-433A-A056-B4AE5EBC3A32}" dt="2021-07-13T21:23:16.371" v="272"/>
          <ac:spMkLst>
            <pc:docMk/>
            <pc:sldMk cId="1173412628" sldId="267"/>
            <ac:spMk id="2" creationId="{AB132A1C-ED9F-411D-94A5-86BEE71C26C0}"/>
          </ac:spMkLst>
        </pc:spChg>
        <pc:spChg chg="mod">
          <ac:chgData name="CHEVALIER Marjolaine" userId="29fe038b-318f-4146-b959-e13f6d00da49" providerId="ADAL" clId="{342E0232-24BB-433A-A056-B4AE5EBC3A32}" dt="2021-07-13T21:23:24.513" v="273" actId="14100"/>
          <ac:spMkLst>
            <pc:docMk/>
            <pc:sldMk cId="1173412628" sldId="267"/>
            <ac:spMk id="3" creationId="{60FC059A-7830-4579-8F54-84B7C1288A46}"/>
          </ac:spMkLst>
        </pc:spChg>
        <pc:picChg chg="mod">
          <ac:chgData name="CHEVALIER Marjolaine" userId="29fe038b-318f-4146-b959-e13f6d00da49" providerId="ADAL" clId="{342E0232-24BB-433A-A056-B4AE5EBC3A32}" dt="2021-07-13T21:23:27.930" v="274" actId="1076"/>
          <ac:picMkLst>
            <pc:docMk/>
            <pc:sldMk cId="1173412628" sldId="267"/>
            <ac:picMk id="6" creationId="{7DD7494E-6620-4BE0-AD2E-BB6F4F8304A4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42:56.280" v="607"/>
        <pc:sldMkLst>
          <pc:docMk/>
          <pc:sldMk cId="3146566508" sldId="268"/>
        </pc:sldMkLst>
        <pc:spChg chg="mod">
          <ac:chgData name="CHEVALIER Marjolaine" userId="29fe038b-318f-4146-b959-e13f6d00da49" providerId="ADAL" clId="{342E0232-24BB-433A-A056-B4AE5EBC3A32}" dt="2021-07-11T14:34:45.665" v="243" actId="1036"/>
          <ac:spMkLst>
            <pc:docMk/>
            <pc:sldMk cId="3146566508" sldId="268"/>
            <ac:spMk id="2" creationId="{60FBAF49-D82D-40F2-BA70-443F4B819C28}"/>
          </ac:spMkLst>
        </pc:spChg>
        <pc:spChg chg="mod">
          <ac:chgData name="CHEVALIER Marjolaine" userId="29fe038b-318f-4146-b959-e13f6d00da49" providerId="ADAL" clId="{342E0232-24BB-433A-A056-B4AE5EBC3A32}" dt="2021-07-11T14:34:40.046" v="239" actId="1076"/>
          <ac:spMkLst>
            <pc:docMk/>
            <pc:sldMk cId="3146566508" sldId="268"/>
            <ac:spMk id="3" creationId="{FA76CED4-5540-4F01-A19C-E95B93A8E744}"/>
          </ac:spMkLst>
        </pc:spChg>
      </pc:sldChg>
      <pc:sldChg chg="modSp mod modAnim">
        <pc:chgData name="CHEVALIER Marjolaine" userId="29fe038b-318f-4146-b959-e13f6d00da49" providerId="ADAL" clId="{342E0232-24BB-433A-A056-B4AE5EBC3A32}" dt="2021-07-13T21:43:43.623" v="613"/>
        <pc:sldMkLst>
          <pc:docMk/>
          <pc:sldMk cId="3619933938" sldId="269"/>
        </pc:sldMkLst>
        <pc:spChg chg="mod">
          <ac:chgData name="CHEVALIER Marjolaine" userId="29fe038b-318f-4146-b959-e13f6d00da49" providerId="ADAL" clId="{342E0232-24BB-433A-A056-B4AE5EBC3A32}" dt="2021-07-11T14:34:09.540" v="235" actId="1035"/>
          <ac:spMkLst>
            <pc:docMk/>
            <pc:sldMk cId="3619933938" sldId="269"/>
            <ac:spMk id="2" creationId="{542FBF32-E56C-4140-AD76-AA7DAEE8856D}"/>
          </ac:spMkLst>
        </pc:spChg>
        <pc:spChg chg="mod">
          <ac:chgData name="CHEVALIER Marjolaine" userId="29fe038b-318f-4146-b959-e13f6d00da49" providerId="ADAL" clId="{342E0232-24BB-433A-A056-B4AE5EBC3A32}" dt="2021-07-11T14:34:01.899" v="215" actId="1035"/>
          <ac:spMkLst>
            <pc:docMk/>
            <pc:sldMk cId="3619933938" sldId="269"/>
            <ac:spMk id="3" creationId="{25B4076E-1F22-42FC-8CA0-CAD03F08BBEE}"/>
          </ac:spMkLst>
        </pc:spChg>
        <pc:picChg chg="mod">
          <ac:chgData name="CHEVALIER Marjolaine" userId="29fe038b-318f-4146-b959-e13f6d00da49" providerId="ADAL" clId="{342E0232-24BB-433A-A056-B4AE5EBC3A32}" dt="2021-07-11T14:34:01.899" v="215" actId="1035"/>
          <ac:picMkLst>
            <pc:docMk/>
            <pc:sldMk cId="3619933938" sldId="269"/>
            <ac:picMk id="5" creationId="{74B0BF4A-9AE0-4FEB-9682-5A8B3769A30A}"/>
          </ac:picMkLst>
        </pc:picChg>
        <pc:picChg chg="mod">
          <ac:chgData name="CHEVALIER Marjolaine" userId="29fe038b-318f-4146-b959-e13f6d00da49" providerId="ADAL" clId="{342E0232-24BB-433A-A056-B4AE5EBC3A32}" dt="2021-07-11T14:34:01.899" v="215" actId="1035"/>
          <ac:picMkLst>
            <pc:docMk/>
            <pc:sldMk cId="3619933938" sldId="269"/>
            <ac:picMk id="7" creationId="{6E050A8F-A236-454D-8887-670373492C12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56:03.979" v="717"/>
        <pc:sldMkLst>
          <pc:docMk/>
          <pc:sldMk cId="1886711701" sldId="270"/>
        </pc:sldMkLst>
        <pc:spChg chg="mod">
          <ac:chgData name="CHEVALIER Marjolaine" userId="29fe038b-318f-4146-b959-e13f6d00da49" providerId="ADAL" clId="{342E0232-24BB-433A-A056-B4AE5EBC3A32}" dt="2021-07-13T21:44:24.485" v="629" actId="1036"/>
          <ac:spMkLst>
            <pc:docMk/>
            <pc:sldMk cId="1886711701" sldId="270"/>
            <ac:spMk id="2" creationId="{A980BBA5-D99D-4D32-852B-6F6B615B9ADE}"/>
          </ac:spMkLst>
        </pc:spChg>
        <pc:spChg chg="mod">
          <ac:chgData name="CHEVALIER Marjolaine" userId="29fe038b-318f-4146-b959-e13f6d00da49" providerId="ADAL" clId="{342E0232-24BB-433A-A056-B4AE5EBC3A32}" dt="2021-07-13T21:44:17.947" v="617" actId="1076"/>
          <ac:spMkLst>
            <pc:docMk/>
            <pc:sldMk cId="1886711701" sldId="270"/>
            <ac:spMk id="3" creationId="{080D13D2-4564-49A3-A4DD-C9D8EE2EE1F5}"/>
          </ac:spMkLst>
        </pc:spChg>
      </pc:sldChg>
      <pc:sldChg chg="modSp mod modAnim">
        <pc:chgData name="CHEVALIER Marjolaine" userId="29fe038b-318f-4146-b959-e13f6d00da49" providerId="ADAL" clId="{342E0232-24BB-433A-A056-B4AE5EBC3A32}" dt="2021-07-13T21:45:01.480" v="634"/>
        <pc:sldMkLst>
          <pc:docMk/>
          <pc:sldMk cId="3085152979" sldId="271"/>
        </pc:sldMkLst>
        <pc:spChg chg="mod">
          <ac:chgData name="CHEVALIER Marjolaine" userId="29fe038b-318f-4146-b959-e13f6d00da49" providerId="ADAL" clId="{342E0232-24BB-433A-A056-B4AE5EBC3A32}" dt="2021-07-13T21:44:34.324" v="630" actId="1076"/>
          <ac:spMkLst>
            <pc:docMk/>
            <pc:sldMk cId="3085152979" sldId="271"/>
            <ac:spMk id="2" creationId="{869F6ADD-FC42-4628-AAA4-B52E309D6AFF}"/>
          </ac:spMkLst>
        </pc:spChg>
        <pc:spChg chg="mod">
          <ac:chgData name="CHEVALIER Marjolaine" userId="29fe038b-318f-4146-b959-e13f6d00da49" providerId="ADAL" clId="{342E0232-24BB-433A-A056-B4AE5EBC3A32}" dt="2021-07-11T14:32:13.613" v="170" actId="1076"/>
          <ac:spMkLst>
            <pc:docMk/>
            <pc:sldMk cId="3085152979" sldId="271"/>
            <ac:spMk id="3" creationId="{7240EB6B-D70F-4EC9-A28F-9E6C5E91A05D}"/>
          </ac:spMkLst>
        </pc:spChg>
      </pc:sldChg>
      <pc:sldChg chg="modSp mod modAnim">
        <pc:chgData name="CHEVALIER Marjolaine" userId="29fe038b-318f-4146-b959-e13f6d00da49" providerId="ADAL" clId="{342E0232-24BB-433A-A056-B4AE5EBC3A32}" dt="2021-07-13T21:59:43.975" v="721"/>
        <pc:sldMkLst>
          <pc:docMk/>
          <pc:sldMk cId="4217683411" sldId="272"/>
        </pc:sldMkLst>
        <pc:spChg chg="mod">
          <ac:chgData name="CHEVALIER Marjolaine" userId="29fe038b-318f-4146-b959-e13f6d00da49" providerId="ADAL" clId="{342E0232-24BB-433A-A056-B4AE5EBC3A32}" dt="2021-07-11T14:27:46.898" v="149" actId="14100"/>
          <ac:spMkLst>
            <pc:docMk/>
            <pc:sldMk cId="4217683411" sldId="272"/>
            <ac:spMk id="2" creationId="{1373C7D0-F9E4-4262-BB94-04FE5B525889}"/>
          </ac:spMkLst>
        </pc:spChg>
        <pc:spChg chg="mod">
          <ac:chgData name="CHEVALIER Marjolaine" userId="29fe038b-318f-4146-b959-e13f6d00da49" providerId="ADAL" clId="{342E0232-24BB-433A-A056-B4AE5EBC3A32}" dt="2021-07-13T21:45:22.400" v="643" actId="1035"/>
          <ac:spMkLst>
            <pc:docMk/>
            <pc:sldMk cId="4217683411" sldId="272"/>
            <ac:spMk id="3" creationId="{DA71C0AD-3440-490A-8093-F19158CF8FC5}"/>
          </ac:spMkLst>
        </pc:spChg>
        <pc:spChg chg="mod">
          <ac:chgData name="CHEVALIER Marjolaine" userId="29fe038b-318f-4146-b959-e13f6d00da49" providerId="ADAL" clId="{342E0232-24BB-433A-A056-B4AE5EBC3A32}" dt="2021-07-13T21:45:22.400" v="643" actId="1035"/>
          <ac:spMkLst>
            <pc:docMk/>
            <pc:sldMk cId="4217683411" sldId="272"/>
            <ac:spMk id="8" creationId="{8BFA3547-E7A1-4A10-9732-A826C3F62657}"/>
          </ac:spMkLst>
        </pc:spChg>
        <pc:picChg chg="mod">
          <ac:chgData name="CHEVALIER Marjolaine" userId="29fe038b-318f-4146-b959-e13f6d00da49" providerId="ADAL" clId="{342E0232-24BB-433A-A056-B4AE5EBC3A32}" dt="2021-07-13T21:45:22.400" v="643" actId="1035"/>
          <ac:picMkLst>
            <pc:docMk/>
            <pc:sldMk cId="4217683411" sldId="272"/>
            <ac:picMk id="5" creationId="{17B87673-1D8C-423B-AE38-9DFDE4104593}"/>
          </ac:picMkLst>
        </pc:picChg>
        <pc:picChg chg="mod">
          <ac:chgData name="CHEVALIER Marjolaine" userId="29fe038b-318f-4146-b959-e13f6d00da49" providerId="ADAL" clId="{342E0232-24BB-433A-A056-B4AE5EBC3A32}" dt="2021-07-13T21:45:22.400" v="643" actId="1035"/>
          <ac:picMkLst>
            <pc:docMk/>
            <pc:sldMk cId="4217683411" sldId="272"/>
            <ac:picMk id="7" creationId="{04C2C753-624F-4072-8FF3-6043E4DC3FAE}"/>
          </ac:picMkLst>
        </pc:picChg>
      </pc:sldChg>
      <pc:sldChg chg="modSp mod modAnim">
        <pc:chgData name="CHEVALIER Marjolaine" userId="29fe038b-318f-4146-b959-e13f6d00da49" providerId="ADAL" clId="{342E0232-24BB-433A-A056-B4AE5EBC3A32}" dt="2021-07-13T21:56:29.229" v="720"/>
        <pc:sldMkLst>
          <pc:docMk/>
          <pc:sldMk cId="1490506583" sldId="273"/>
        </pc:sldMkLst>
        <pc:spChg chg="mod">
          <ac:chgData name="CHEVALIER Marjolaine" userId="29fe038b-318f-4146-b959-e13f6d00da49" providerId="ADAL" clId="{342E0232-24BB-433A-A056-B4AE5EBC3A32}" dt="2021-07-13T21:46:18.758" v="661" actId="1035"/>
          <ac:spMkLst>
            <pc:docMk/>
            <pc:sldMk cId="1490506583" sldId="273"/>
            <ac:spMk id="2" creationId="{1445E19F-3F45-4958-89A8-73027738A4F9}"/>
          </ac:spMkLst>
        </pc:spChg>
        <pc:spChg chg="mod">
          <ac:chgData name="CHEVALIER Marjolaine" userId="29fe038b-318f-4146-b959-e13f6d00da49" providerId="ADAL" clId="{342E0232-24BB-433A-A056-B4AE5EBC3A32}" dt="2021-07-13T21:46:24.042" v="672" actId="1035"/>
          <ac:spMkLst>
            <pc:docMk/>
            <pc:sldMk cId="1490506583" sldId="273"/>
            <ac:spMk id="3" creationId="{08143AB8-9E7A-4AAB-A9F5-810B7E860D58}"/>
          </ac:spMkLst>
        </pc:spChg>
      </pc:sldChg>
      <pc:sldChg chg="addSp delSp modSp mod setBg modAnim delDesignElem">
        <pc:chgData name="CHEVALIER Marjolaine" userId="29fe038b-318f-4146-b959-e13f6d00da49" providerId="ADAL" clId="{342E0232-24BB-433A-A056-B4AE5EBC3A32}" dt="2021-07-13T21:46:55.925" v="674"/>
        <pc:sldMkLst>
          <pc:docMk/>
          <pc:sldMk cId="3050680205" sldId="274"/>
        </pc:sldMkLst>
        <pc:spChg chg="mod">
          <ac:chgData name="CHEVALIER Marjolaine" userId="29fe038b-318f-4146-b959-e13f6d00da49" providerId="ADAL" clId="{342E0232-24BB-433A-A056-B4AE5EBC3A32}" dt="2021-07-11T14:29:16.882" v="164"/>
          <ac:spMkLst>
            <pc:docMk/>
            <pc:sldMk cId="3050680205" sldId="274"/>
            <ac:spMk id="2" creationId="{641C1D64-F018-4A6E-80B7-6B033AA909E0}"/>
          </ac:spMkLst>
        </pc:spChg>
        <pc:spChg chg="mod">
          <ac:chgData name="CHEVALIER Marjolaine" userId="29fe038b-318f-4146-b959-e13f6d00da49" providerId="ADAL" clId="{342E0232-24BB-433A-A056-B4AE5EBC3A32}" dt="2021-07-11T14:29:33.541" v="168" actId="1076"/>
          <ac:spMkLst>
            <pc:docMk/>
            <pc:sldMk cId="3050680205" sldId="274"/>
            <ac:spMk id="3" creationId="{9E45BB28-924A-4691-9F9F-354BD28A5315}"/>
          </ac:spMkLst>
        </pc:spChg>
        <pc:spChg chg="add del">
          <ac:chgData name="CHEVALIER Marjolaine" userId="29fe038b-318f-4146-b959-e13f6d00da49" providerId="ADAL" clId="{342E0232-24BB-433A-A056-B4AE5EBC3A32}" dt="2021-07-11T14:15:50.470" v="53" actId="26606"/>
          <ac:spMkLst>
            <pc:docMk/>
            <pc:sldMk cId="3050680205" sldId="274"/>
            <ac:spMk id="11" creationId="{12609869-9E80-471B-A487-A53288E0E791}"/>
          </ac:spMkLst>
        </pc:spChg>
        <pc:spChg chg="add del">
          <ac:chgData name="CHEVALIER Marjolaine" userId="29fe038b-318f-4146-b959-e13f6d00da49" providerId="ADAL" clId="{342E0232-24BB-433A-A056-B4AE5EBC3A32}" dt="2021-07-11T14:15:50.470" v="53" actId="26606"/>
          <ac:spMkLst>
            <pc:docMk/>
            <pc:sldMk cId="3050680205" sldId="274"/>
            <ac:spMk id="13" creationId="{7004738A-9D34-43E8-97D2-CA0EED4F8BE0}"/>
          </ac:spMkLst>
        </pc:spChg>
        <pc:spChg chg="add del">
          <ac:chgData name="CHEVALIER Marjolaine" userId="29fe038b-318f-4146-b959-e13f6d00da49" providerId="ADAL" clId="{342E0232-24BB-433A-A056-B4AE5EBC3A32}" dt="2021-07-11T14:15:50.470" v="53" actId="26606"/>
          <ac:spMkLst>
            <pc:docMk/>
            <pc:sldMk cId="3050680205" sldId="274"/>
            <ac:spMk id="15" creationId="{B8B8D07F-F13E-443E-BA68-2D26672D76B9}"/>
          </ac:spMkLst>
        </pc:spChg>
        <pc:spChg chg="add del">
          <ac:chgData name="CHEVALIER Marjolaine" userId="29fe038b-318f-4146-b959-e13f6d00da49" providerId="ADAL" clId="{342E0232-24BB-433A-A056-B4AE5EBC3A32}" dt="2021-07-11T14:15:50.470" v="53" actId="26606"/>
          <ac:spMkLst>
            <pc:docMk/>
            <pc:sldMk cId="3050680205" sldId="274"/>
            <ac:spMk id="17" creationId="{2813A4FA-24A5-41ED-A534-3807D1B2F344}"/>
          </ac:spMkLst>
        </pc:spChg>
        <pc:spChg chg="add del">
          <ac:chgData name="CHEVALIER Marjolaine" userId="29fe038b-318f-4146-b959-e13f6d00da49" providerId="ADAL" clId="{342E0232-24BB-433A-A056-B4AE5EBC3A32}" dt="2021-07-11T14:15:50.470" v="53" actId="26606"/>
          <ac:spMkLst>
            <pc:docMk/>
            <pc:sldMk cId="3050680205" sldId="274"/>
            <ac:spMk id="19" creationId="{C3944F27-CA70-4E84-A51A-E6BF89558979}"/>
          </ac:spMkLst>
        </pc:spChg>
        <pc:spChg chg="add del">
          <ac:chgData name="CHEVALIER Marjolaine" userId="29fe038b-318f-4146-b959-e13f6d00da49" providerId="ADAL" clId="{342E0232-24BB-433A-A056-B4AE5EBC3A32}" dt="2021-07-11T14:16:03.714" v="55" actId="26606"/>
          <ac:spMkLst>
            <pc:docMk/>
            <pc:sldMk cId="3050680205" sldId="274"/>
            <ac:spMk id="21" creationId="{1B15ED52-F352-441B-82BF-E0EA34836D08}"/>
          </ac:spMkLst>
        </pc:spChg>
        <pc:spChg chg="add del">
          <ac:chgData name="CHEVALIER Marjolaine" userId="29fe038b-318f-4146-b959-e13f6d00da49" providerId="ADAL" clId="{342E0232-24BB-433A-A056-B4AE5EBC3A32}" dt="2021-07-11T14:16:03.714" v="55" actId="26606"/>
          <ac:spMkLst>
            <pc:docMk/>
            <pc:sldMk cId="3050680205" sldId="274"/>
            <ac:spMk id="22" creationId="{61707E60-CEC9-4661-AA82-69242EB4BDC3}"/>
          </ac:spMkLst>
        </pc:spChg>
        <pc:spChg chg="add del">
          <ac:chgData name="CHEVALIER Marjolaine" userId="29fe038b-318f-4146-b959-e13f6d00da49" providerId="ADAL" clId="{342E0232-24BB-433A-A056-B4AE5EBC3A32}" dt="2021-07-11T14:16:03.714" v="55" actId="26606"/>
          <ac:spMkLst>
            <pc:docMk/>
            <pc:sldMk cId="3050680205" sldId="274"/>
            <ac:spMk id="23" creationId="{8F035CD8-AE30-4146-96F2-036B0CE5E4F3}"/>
          </ac:spMkLst>
        </pc:spChg>
        <pc:spChg chg="add del">
          <ac:chgData name="CHEVALIER Marjolaine" userId="29fe038b-318f-4146-b959-e13f6d00da49" providerId="ADAL" clId="{342E0232-24BB-433A-A056-B4AE5EBC3A32}" dt="2021-07-11T14:16:15.017" v="57" actId="26606"/>
          <ac:spMkLst>
            <pc:docMk/>
            <pc:sldMk cId="3050680205" sldId="274"/>
            <ac:spMk id="25" creationId="{91F32EBA-ED97-466E-8CFA-8382584155D0}"/>
          </ac:spMkLst>
        </pc:spChg>
        <pc:spChg chg="add del">
          <ac:chgData name="CHEVALIER Marjolaine" userId="29fe038b-318f-4146-b959-e13f6d00da49" providerId="ADAL" clId="{342E0232-24BB-433A-A056-B4AE5EBC3A32}" dt="2021-07-11T14:16:15.017" v="57" actId="26606"/>
          <ac:spMkLst>
            <pc:docMk/>
            <pc:sldMk cId="3050680205" sldId="274"/>
            <ac:spMk id="26" creationId="{62A38935-BB53-4DF7-A56E-48DD25B685D7}"/>
          </ac:spMkLst>
        </pc:spChg>
        <pc:spChg chg="add del">
          <ac:chgData name="CHEVALIER Marjolaine" userId="29fe038b-318f-4146-b959-e13f6d00da49" providerId="ADAL" clId="{342E0232-24BB-433A-A056-B4AE5EBC3A32}" dt="2021-07-11T14:16:53.151" v="64" actId="26606"/>
          <ac:spMkLst>
            <pc:docMk/>
            <pc:sldMk cId="3050680205" sldId="274"/>
            <ac:spMk id="28" creationId="{9D909724-2FAC-4941-A743-AB97A8A67D50}"/>
          </ac:spMkLst>
        </pc:spChg>
        <pc:spChg chg="add del">
          <ac:chgData name="CHEVALIER Marjolaine" userId="29fe038b-318f-4146-b959-e13f6d00da49" providerId="ADAL" clId="{342E0232-24BB-433A-A056-B4AE5EBC3A32}" dt="2021-07-11T14:16:53.151" v="64" actId="26606"/>
          <ac:spMkLst>
            <pc:docMk/>
            <pc:sldMk cId="3050680205" sldId="274"/>
            <ac:spMk id="29" creationId="{97B03642-7722-4B15-897F-76918F86B8FB}"/>
          </ac:spMkLst>
        </pc:spChg>
        <pc:spChg chg="add del">
          <ac:chgData name="CHEVALIER Marjolaine" userId="29fe038b-318f-4146-b959-e13f6d00da49" providerId="ADAL" clId="{342E0232-24BB-433A-A056-B4AE5EBC3A32}" dt="2021-07-11T14:16:53.151" v="64" actId="26606"/>
          <ac:spMkLst>
            <pc:docMk/>
            <pc:sldMk cId="3050680205" sldId="274"/>
            <ac:spMk id="30" creationId="{6068EAC2-2623-4156-A990-D776FF9BF493}"/>
          </ac:spMkLst>
        </pc:spChg>
        <pc:spChg chg="add del">
          <ac:chgData name="CHEVALIER Marjolaine" userId="29fe038b-318f-4146-b959-e13f6d00da49" providerId="ADAL" clId="{342E0232-24BB-433A-A056-B4AE5EBC3A32}" dt="2021-07-11T14:16:53.151" v="64" actId="26606"/>
          <ac:spMkLst>
            <pc:docMk/>
            <pc:sldMk cId="3050680205" sldId="274"/>
            <ac:spMk id="31" creationId="{4C707BC9-731A-490A-AF25-6F349FD9B02F}"/>
          </ac:spMkLst>
        </pc:spChg>
        <pc:spChg chg="add del">
          <ac:chgData name="CHEVALIER Marjolaine" userId="29fe038b-318f-4146-b959-e13f6d00da49" providerId="ADAL" clId="{342E0232-24BB-433A-A056-B4AE5EBC3A32}" dt="2021-07-11T14:16:53.151" v="64" actId="26606"/>
          <ac:spMkLst>
            <pc:docMk/>
            <pc:sldMk cId="3050680205" sldId="274"/>
            <ac:spMk id="32" creationId="{3FD7C480-AC7D-4FEE-BB95-EEE23BB3E693}"/>
          </ac:spMkLst>
        </pc:spChg>
        <pc:spChg chg="add del">
          <ac:chgData name="CHEVALIER Marjolaine" userId="29fe038b-318f-4146-b959-e13f6d00da49" providerId="ADAL" clId="{342E0232-24BB-433A-A056-B4AE5EBC3A32}" dt="2021-07-11T14:24:26.499" v="129"/>
          <ac:spMkLst>
            <pc:docMk/>
            <pc:sldMk cId="3050680205" sldId="274"/>
            <ac:spMk id="37" creationId="{979E27D9-03C7-44E2-9FF8-15D0C8506AF7}"/>
          </ac:spMkLst>
        </pc:spChg>
        <pc:spChg chg="add del">
          <ac:chgData name="CHEVALIER Marjolaine" userId="29fe038b-318f-4146-b959-e13f6d00da49" providerId="ADAL" clId="{342E0232-24BB-433A-A056-B4AE5EBC3A32}" dt="2021-07-11T14:24:26.499" v="129"/>
          <ac:spMkLst>
            <pc:docMk/>
            <pc:sldMk cId="3050680205" sldId="274"/>
            <ac:spMk id="39" creationId="{EEBF1590-3B36-48EE-A89D-3B6F3CB256AB}"/>
          </ac:spMkLst>
        </pc:spChg>
        <pc:spChg chg="add del">
          <ac:chgData name="CHEVALIER Marjolaine" userId="29fe038b-318f-4146-b959-e13f6d00da49" providerId="ADAL" clId="{342E0232-24BB-433A-A056-B4AE5EBC3A32}" dt="2021-07-11T14:24:26.499" v="129"/>
          <ac:spMkLst>
            <pc:docMk/>
            <pc:sldMk cId="3050680205" sldId="274"/>
            <ac:spMk id="41" creationId="{AC8F6C8C-AB5A-4548-942D-E3FD40ACBC49}"/>
          </ac:spMkLst>
        </pc:spChg>
        <pc:picChg chg="mod">
          <ac:chgData name="CHEVALIER Marjolaine" userId="29fe038b-318f-4146-b959-e13f6d00da49" providerId="ADAL" clId="{342E0232-24BB-433A-A056-B4AE5EBC3A32}" dt="2021-07-11T14:16:53.151" v="64" actId="26606"/>
          <ac:picMkLst>
            <pc:docMk/>
            <pc:sldMk cId="3050680205" sldId="274"/>
            <ac:picMk id="5" creationId="{211F561C-3B07-4062-A323-4CCE4072E9FE}"/>
          </ac:picMkLst>
        </pc:picChg>
        <pc:picChg chg="add del mod">
          <ac:chgData name="CHEVALIER Marjolaine" userId="29fe038b-318f-4146-b959-e13f6d00da49" providerId="ADAL" clId="{342E0232-24BB-433A-A056-B4AE5EBC3A32}" dt="2021-07-11T14:29:26.027" v="166" actId="478"/>
          <ac:picMkLst>
            <pc:docMk/>
            <pc:sldMk cId="3050680205" sldId="274"/>
            <ac:picMk id="6" creationId="{BC1B8108-51E6-473B-B014-54892BAD6421}"/>
          </ac:picMkLst>
        </pc:picChg>
      </pc:sldChg>
      <pc:sldChg chg="addSp delSp modSp mod setBg modAnim">
        <pc:chgData name="CHEVALIER Marjolaine" userId="29fe038b-318f-4146-b959-e13f6d00da49" providerId="ADAL" clId="{342E0232-24BB-433A-A056-B4AE5EBC3A32}" dt="2021-07-13T22:00:25.178" v="724" actId="478"/>
        <pc:sldMkLst>
          <pc:docMk/>
          <pc:sldMk cId="2368005578" sldId="275"/>
        </pc:sldMkLst>
        <pc:spChg chg="mod">
          <ac:chgData name="CHEVALIER Marjolaine" userId="29fe038b-318f-4146-b959-e13f6d00da49" providerId="ADAL" clId="{342E0232-24BB-433A-A056-B4AE5EBC3A32}" dt="2021-07-13T22:00:18.440" v="722"/>
          <ac:spMkLst>
            <pc:docMk/>
            <pc:sldMk cId="2368005578" sldId="275"/>
            <ac:spMk id="2" creationId="{519FAAD7-6E47-4289-86F0-966EBB6583D8}"/>
          </ac:spMkLst>
        </pc:spChg>
        <pc:spChg chg="add del mod">
          <ac:chgData name="CHEVALIER Marjolaine" userId="29fe038b-318f-4146-b959-e13f6d00da49" providerId="ADAL" clId="{342E0232-24BB-433A-A056-B4AE5EBC3A32}" dt="2021-07-11T14:14:35.593" v="45" actId="26606"/>
          <ac:spMkLst>
            <pc:docMk/>
            <pc:sldMk cId="2368005578" sldId="275"/>
            <ac:spMk id="3" creationId="{9BCB9A42-F080-45D1-A254-073830CC56DD}"/>
          </ac:spMkLst>
        </pc:spChg>
        <pc:spChg chg="add del">
          <ac:chgData name="CHEVALIER Marjolaine" userId="29fe038b-318f-4146-b959-e13f6d00da49" providerId="ADAL" clId="{342E0232-24BB-433A-A056-B4AE5EBC3A32}" dt="2021-07-11T14:14:35.567" v="44" actId="26606"/>
          <ac:spMkLst>
            <pc:docMk/>
            <pc:sldMk cId="2368005578" sldId="275"/>
            <ac:spMk id="9" creationId="{7301F447-EEF7-48F5-AF73-7566EE7F64AD}"/>
          </ac:spMkLst>
        </pc:spChg>
        <pc:spChg chg="add del">
          <ac:chgData name="CHEVALIER Marjolaine" userId="29fe038b-318f-4146-b959-e13f6d00da49" providerId="ADAL" clId="{342E0232-24BB-433A-A056-B4AE5EBC3A32}" dt="2021-07-11T14:14:35.567" v="44" actId="26606"/>
          <ac:spMkLst>
            <pc:docMk/>
            <pc:sldMk cId="2368005578" sldId="275"/>
            <ac:spMk id="11" creationId="{F7117410-A2A4-4085-9ADC-46744551DBDE}"/>
          </ac:spMkLst>
        </pc:spChg>
        <pc:spChg chg="add del">
          <ac:chgData name="CHEVALIER Marjolaine" userId="29fe038b-318f-4146-b959-e13f6d00da49" providerId="ADAL" clId="{342E0232-24BB-433A-A056-B4AE5EBC3A32}" dt="2021-07-11T14:14:35.567" v="44" actId="26606"/>
          <ac:spMkLst>
            <pc:docMk/>
            <pc:sldMk cId="2368005578" sldId="275"/>
            <ac:spMk id="13" creationId="{99F74EB5-E547-4FB4-95F5-BCC788F3C4A0}"/>
          </ac:spMkLst>
        </pc:spChg>
        <pc:graphicFrameChg chg="add del">
          <ac:chgData name="CHEVALIER Marjolaine" userId="29fe038b-318f-4146-b959-e13f6d00da49" providerId="ADAL" clId="{342E0232-24BB-433A-A056-B4AE5EBC3A32}" dt="2021-07-11T14:14:35.567" v="44" actId="26606"/>
          <ac:graphicFrameMkLst>
            <pc:docMk/>
            <pc:sldMk cId="2368005578" sldId="275"/>
            <ac:graphicFrameMk id="5" creationId="{6D8C9837-4A35-48A8-8016-1A06DAF0CE1D}"/>
          </ac:graphicFrameMkLst>
        </pc:graphicFrameChg>
        <pc:graphicFrameChg chg="add mod">
          <ac:chgData name="CHEVALIER Marjolaine" userId="29fe038b-318f-4146-b959-e13f6d00da49" providerId="ADAL" clId="{342E0232-24BB-433A-A056-B4AE5EBC3A32}" dt="2021-07-13T22:00:18.440" v="722"/>
          <ac:graphicFrameMkLst>
            <pc:docMk/>
            <pc:sldMk cId="2368005578" sldId="275"/>
            <ac:graphicFrameMk id="15" creationId="{8A34BA3A-8B27-4F85-8F04-0FBBCBD8DCD2}"/>
          </ac:graphicFrameMkLst>
        </pc:graphicFrameChg>
        <pc:picChg chg="add del mod">
          <ac:chgData name="CHEVALIER Marjolaine" userId="29fe038b-318f-4146-b959-e13f6d00da49" providerId="ADAL" clId="{342E0232-24BB-433A-A056-B4AE5EBC3A32}" dt="2021-07-13T22:00:22.475" v="723" actId="478"/>
          <ac:picMkLst>
            <pc:docMk/>
            <pc:sldMk cId="2368005578" sldId="275"/>
            <ac:picMk id="6" creationId="{637E05FF-79E2-43BB-8AE4-8792B6EDF6C7}"/>
          </ac:picMkLst>
        </pc:picChg>
        <pc:picChg chg="add del mod">
          <ac:chgData name="CHEVALIER Marjolaine" userId="29fe038b-318f-4146-b959-e13f6d00da49" providerId="ADAL" clId="{342E0232-24BB-433A-A056-B4AE5EBC3A32}" dt="2021-07-13T22:00:25.178" v="724" actId="478"/>
          <ac:picMkLst>
            <pc:docMk/>
            <pc:sldMk cId="2368005578" sldId="275"/>
            <ac:picMk id="7" creationId="{3C4769EB-330E-4025-8889-17593E56C0FB}"/>
          </ac:picMkLst>
        </pc:picChg>
      </pc:sldChg>
      <pc:sldChg chg="addSp delSp modSp mod modAnim">
        <pc:chgData name="CHEVALIER Marjolaine" userId="29fe038b-318f-4146-b959-e13f6d00da49" providerId="ADAL" clId="{342E0232-24BB-433A-A056-B4AE5EBC3A32}" dt="2021-07-13T21:54:18.005" v="712"/>
        <pc:sldMkLst>
          <pc:docMk/>
          <pc:sldMk cId="3858127031" sldId="276"/>
        </pc:sldMkLst>
        <pc:spChg chg="mod">
          <ac:chgData name="CHEVALIER Marjolaine" userId="29fe038b-318f-4146-b959-e13f6d00da49" providerId="ADAL" clId="{342E0232-24BB-433A-A056-B4AE5EBC3A32}" dt="2021-07-13T21:53:57.208" v="709" actId="1076"/>
          <ac:spMkLst>
            <pc:docMk/>
            <pc:sldMk cId="3858127031" sldId="276"/>
            <ac:spMk id="2" creationId="{D992E85B-7E04-4BCD-B2A6-23A0B72E418F}"/>
          </ac:spMkLst>
        </pc:spChg>
        <pc:spChg chg="add del mod">
          <ac:chgData name="CHEVALIER Marjolaine" userId="29fe038b-318f-4146-b959-e13f6d00da49" providerId="ADAL" clId="{342E0232-24BB-433A-A056-B4AE5EBC3A32}" dt="2021-07-13T21:22:41.555" v="264" actId="478"/>
          <ac:spMkLst>
            <pc:docMk/>
            <pc:sldMk cId="3858127031" sldId="276"/>
            <ac:spMk id="3" creationId="{7CCB12F1-8CBD-44A5-8E86-33F7140D4734}"/>
          </ac:spMkLst>
        </pc:spChg>
        <pc:spChg chg="mod">
          <ac:chgData name="CHEVALIER Marjolaine" userId="29fe038b-318f-4146-b959-e13f6d00da49" providerId="ADAL" clId="{342E0232-24BB-433A-A056-B4AE5EBC3A32}" dt="2021-07-13T21:53:51.984" v="708" actId="1076"/>
          <ac:spMkLst>
            <pc:docMk/>
            <pc:sldMk cId="3858127031" sldId="276"/>
            <ac:spMk id="4" creationId="{E57CADEA-B435-465F-9A4B-9A7ED705F60D}"/>
          </ac:spMkLst>
        </pc:spChg>
        <pc:spChg chg="mod">
          <ac:chgData name="CHEVALIER Marjolaine" userId="29fe038b-318f-4146-b959-e13f6d00da49" providerId="ADAL" clId="{342E0232-24BB-433A-A056-B4AE5EBC3A32}" dt="2021-07-13T21:53:41.612" v="707" actId="1076"/>
          <ac:spMkLst>
            <pc:docMk/>
            <pc:sldMk cId="3858127031" sldId="276"/>
            <ac:spMk id="6" creationId="{A1DA8408-4939-4367-9C2B-F6A47DD5DEF4}"/>
          </ac:spMkLst>
        </pc:spChg>
        <pc:picChg chg="mod">
          <ac:chgData name="CHEVALIER Marjolaine" userId="29fe038b-318f-4146-b959-e13f6d00da49" providerId="ADAL" clId="{342E0232-24BB-433A-A056-B4AE5EBC3A32}" dt="2021-07-13T21:39:52.167" v="559" actId="1035"/>
          <ac:picMkLst>
            <pc:docMk/>
            <pc:sldMk cId="3858127031" sldId="276"/>
            <ac:picMk id="9" creationId="{1A4C1CB1-A08B-44E9-961D-A531B82486A0}"/>
          </ac:picMkLst>
        </pc:picChg>
        <pc:picChg chg="mod">
          <ac:chgData name="CHEVALIER Marjolaine" userId="29fe038b-318f-4146-b959-e13f6d00da49" providerId="ADAL" clId="{342E0232-24BB-433A-A056-B4AE5EBC3A32}" dt="2021-07-13T21:53:33.410" v="706" actId="1037"/>
          <ac:picMkLst>
            <pc:docMk/>
            <pc:sldMk cId="3858127031" sldId="276"/>
            <ac:picMk id="11" creationId="{D62A71D6-A473-4453-94E1-57F0F8CB0748}"/>
          </ac:picMkLst>
        </pc:picChg>
      </pc:sldChg>
      <pc:sldChg chg="addSp delSp modSp mod modAnim">
        <pc:chgData name="CHEVALIER Marjolaine" userId="29fe038b-318f-4146-b959-e13f6d00da49" providerId="ADAL" clId="{342E0232-24BB-433A-A056-B4AE5EBC3A32}" dt="2021-07-13T21:54:57.294" v="714"/>
        <pc:sldMkLst>
          <pc:docMk/>
          <pc:sldMk cId="2053491608" sldId="277"/>
        </pc:sldMkLst>
        <pc:spChg chg="mod">
          <ac:chgData name="CHEVALIER Marjolaine" userId="29fe038b-318f-4146-b959-e13f6d00da49" providerId="ADAL" clId="{342E0232-24BB-433A-A056-B4AE5EBC3A32}" dt="2021-07-11T14:37:04.595" v="261" actId="1036"/>
          <ac:spMkLst>
            <pc:docMk/>
            <pc:sldMk cId="2053491608" sldId="277"/>
            <ac:spMk id="2" creationId="{D8A56F64-3FAF-4A7E-9BAD-EEA7279B26D6}"/>
          </ac:spMkLst>
        </pc:spChg>
        <pc:spChg chg="add del mod">
          <ac:chgData name="CHEVALIER Marjolaine" userId="29fe038b-318f-4146-b959-e13f6d00da49" providerId="ADAL" clId="{342E0232-24BB-433A-A056-B4AE5EBC3A32}" dt="2021-07-11T14:36:04.291" v="247" actId="478"/>
          <ac:spMkLst>
            <pc:docMk/>
            <pc:sldMk cId="2053491608" sldId="277"/>
            <ac:spMk id="3" creationId="{D959B66E-5C4E-4A32-A3C6-8FC716B9157B}"/>
          </ac:spMkLst>
        </pc:spChg>
        <pc:spChg chg="mod">
          <ac:chgData name="CHEVALIER Marjolaine" userId="29fe038b-318f-4146-b959-e13f6d00da49" providerId="ADAL" clId="{342E0232-24BB-433A-A056-B4AE5EBC3A32}" dt="2021-07-13T21:42:22.813" v="603" actId="1076"/>
          <ac:spMkLst>
            <pc:docMk/>
            <pc:sldMk cId="2053491608" sldId="277"/>
            <ac:spMk id="4" creationId="{5463C20C-FD46-4ECC-A62D-A9CCC370E50C}"/>
          </ac:spMkLst>
        </pc:spChg>
        <pc:spChg chg="mod">
          <ac:chgData name="CHEVALIER Marjolaine" userId="29fe038b-318f-4146-b959-e13f6d00da49" providerId="ADAL" clId="{342E0232-24BB-433A-A056-B4AE5EBC3A32}" dt="2021-07-13T21:40:48.603" v="596" actId="1038"/>
          <ac:spMkLst>
            <pc:docMk/>
            <pc:sldMk cId="2053491608" sldId="277"/>
            <ac:spMk id="5" creationId="{CEA23376-5C6C-4078-AC2A-52EED94636F5}"/>
          </ac:spMkLst>
        </pc:spChg>
        <pc:picChg chg="mod">
          <ac:chgData name="CHEVALIER Marjolaine" userId="29fe038b-318f-4146-b959-e13f6d00da49" providerId="ADAL" clId="{342E0232-24BB-433A-A056-B4AE5EBC3A32}" dt="2021-07-13T21:40:48.603" v="596" actId="1038"/>
          <ac:picMkLst>
            <pc:docMk/>
            <pc:sldMk cId="2053491608" sldId="277"/>
            <ac:picMk id="7" creationId="{31787C78-FEBF-4AC1-856D-065850C03269}"/>
          </ac:picMkLst>
        </pc:picChg>
        <pc:picChg chg="mod">
          <ac:chgData name="CHEVALIER Marjolaine" userId="29fe038b-318f-4146-b959-e13f6d00da49" providerId="ADAL" clId="{342E0232-24BB-433A-A056-B4AE5EBC3A32}" dt="2021-07-13T21:40:48.603" v="596" actId="1038"/>
          <ac:picMkLst>
            <pc:docMk/>
            <pc:sldMk cId="2053491608" sldId="277"/>
            <ac:picMk id="9" creationId="{BBDD49DD-835E-467D-8DBA-BC93202F2530}"/>
          </ac:picMkLst>
        </pc:picChg>
      </pc:sldChg>
      <pc:sldChg chg="addSp delSp modSp new del mod">
        <pc:chgData name="CHEVALIER Marjolaine" userId="29fe038b-318f-4146-b959-e13f6d00da49" providerId="ADAL" clId="{342E0232-24BB-433A-A056-B4AE5EBC3A32}" dt="2021-07-13T21:30:02.458" v="427" actId="47"/>
        <pc:sldMkLst>
          <pc:docMk/>
          <pc:sldMk cId="2223782695" sldId="278"/>
        </pc:sldMkLst>
        <pc:spChg chg="del">
          <ac:chgData name="CHEVALIER Marjolaine" userId="29fe038b-318f-4146-b959-e13f6d00da49" providerId="ADAL" clId="{342E0232-24BB-433A-A056-B4AE5EBC3A32}" dt="2021-07-11T14:04:41.372" v="1"/>
          <ac:spMkLst>
            <pc:docMk/>
            <pc:sldMk cId="2223782695" sldId="278"/>
            <ac:spMk id="2" creationId="{6FB31C40-83A6-446A-AF93-147826CF551D}"/>
          </ac:spMkLst>
        </pc:spChg>
        <pc:spChg chg="del">
          <ac:chgData name="CHEVALIER Marjolaine" userId="29fe038b-318f-4146-b959-e13f6d00da49" providerId="ADAL" clId="{342E0232-24BB-433A-A056-B4AE5EBC3A32}" dt="2021-07-11T14:04:41.372" v="1"/>
          <ac:spMkLst>
            <pc:docMk/>
            <pc:sldMk cId="2223782695" sldId="278"/>
            <ac:spMk id="3" creationId="{37902452-249E-4947-9181-85F459EF520F}"/>
          </ac:spMkLst>
        </pc:spChg>
        <pc:picChg chg="add mod">
          <ac:chgData name="CHEVALIER Marjolaine" userId="29fe038b-318f-4146-b959-e13f6d00da49" providerId="ADAL" clId="{342E0232-24BB-433A-A056-B4AE5EBC3A32}" dt="2021-07-11T14:12:57.793" v="39" actId="1076"/>
          <ac:picMkLst>
            <pc:docMk/>
            <pc:sldMk cId="2223782695" sldId="278"/>
            <ac:picMk id="4" creationId="{9E2909C4-92B3-4D37-89A6-0C0DCE51945A}"/>
          </ac:picMkLst>
        </pc:picChg>
      </pc:sldChg>
      <pc:sldChg chg="new del">
        <pc:chgData name="CHEVALIER Marjolaine" userId="29fe038b-318f-4146-b959-e13f6d00da49" providerId="ADAL" clId="{342E0232-24BB-433A-A056-B4AE5EBC3A32}" dt="2021-07-13T21:29:59.637" v="426" actId="47"/>
        <pc:sldMkLst>
          <pc:docMk/>
          <pc:sldMk cId="244419323" sldId="279"/>
        </pc:sldMkLst>
      </pc:sldChg>
      <pc:sldMasterChg chg="addSldLayout modSldLayout">
        <pc:chgData name="CHEVALIER Marjolaine" userId="29fe038b-318f-4146-b959-e13f6d00da49" providerId="ADAL" clId="{342E0232-24BB-433A-A056-B4AE5EBC3A32}" dt="2021-07-11T14:27:23.940" v="146" actId="1076"/>
        <pc:sldMasterMkLst>
          <pc:docMk/>
          <pc:sldMasterMk cId="3914612703" sldId="2147483696"/>
        </pc:sldMasterMkLst>
        <pc:sldLayoutChg chg="addSp modSp mod">
          <pc:chgData name="CHEVALIER Marjolaine" userId="29fe038b-318f-4146-b959-e13f6d00da49" providerId="ADAL" clId="{342E0232-24BB-433A-A056-B4AE5EBC3A32}" dt="2021-07-11T14:24:09.819" v="127" actId="1036"/>
          <pc:sldLayoutMkLst>
            <pc:docMk/>
            <pc:sldMasterMk cId="3914612703" sldId="2147483696"/>
            <pc:sldLayoutMk cId="758475939" sldId="2147483703"/>
          </pc:sldLayoutMkLst>
          <pc:picChg chg="add mod modCrop">
            <ac:chgData name="CHEVALIER Marjolaine" userId="29fe038b-318f-4146-b959-e13f6d00da49" providerId="ADAL" clId="{342E0232-24BB-433A-A056-B4AE5EBC3A32}" dt="2021-07-11T14:24:09.819" v="127" actId="1036"/>
            <ac:picMkLst>
              <pc:docMk/>
              <pc:sldMasterMk cId="3914612703" sldId="2147483696"/>
              <pc:sldLayoutMk cId="758475939" sldId="2147483703"/>
              <ac:picMk id="5" creationId="{FB8205B4-FC44-4FAF-8575-B855E6BA88BB}"/>
            </ac:picMkLst>
          </pc:picChg>
          <pc:picChg chg="add mod">
            <ac:chgData name="CHEVALIER Marjolaine" userId="29fe038b-318f-4146-b959-e13f6d00da49" providerId="ADAL" clId="{342E0232-24BB-433A-A056-B4AE5EBC3A32}" dt="2021-07-11T14:20:27.738" v="77" actId="1076"/>
            <ac:picMkLst>
              <pc:docMk/>
              <pc:sldMasterMk cId="3914612703" sldId="2147483696"/>
              <pc:sldLayoutMk cId="758475939" sldId="2147483703"/>
              <ac:picMk id="7" creationId="{17D55393-EEB8-4403-A1E6-1CBCF090F133}"/>
            </ac:picMkLst>
          </pc:picChg>
        </pc:sldLayoutChg>
        <pc:sldLayoutChg chg="new mod">
          <pc:chgData name="CHEVALIER Marjolaine" userId="29fe038b-318f-4146-b959-e13f6d00da49" providerId="ADAL" clId="{342E0232-24BB-433A-A056-B4AE5EBC3A32}" dt="2021-07-11T14:20:32.597" v="78" actId="11236"/>
          <pc:sldLayoutMkLst>
            <pc:docMk/>
            <pc:sldMasterMk cId="3914612703" sldId="2147483696"/>
            <pc:sldLayoutMk cId="3992553702" sldId="2147483708"/>
          </pc:sldLayoutMkLst>
        </pc:sldLayoutChg>
        <pc:sldLayoutChg chg="addSp delSp modSp new mod">
          <pc:chgData name="CHEVALIER Marjolaine" userId="29fe038b-318f-4146-b959-e13f6d00da49" providerId="ADAL" clId="{342E0232-24BB-433A-A056-B4AE5EBC3A32}" dt="2021-07-11T14:27:23.940" v="146" actId="1076"/>
          <pc:sldLayoutMkLst>
            <pc:docMk/>
            <pc:sldMasterMk cId="3914612703" sldId="2147483696"/>
            <pc:sldLayoutMk cId="62973624" sldId="2147483709"/>
          </pc:sldLayoutMkLst>
          <pc:spChg chg="mod">
            <ac:chgData name="CHEVALIER Marjolaine" userId="29fe038b-318f-4146-b959-e13f6d00da49" providerId="ADAL" clId="{342E0232-24BB-433A-A056-B4AE5EBC3A32}" dt="2021-07-11T14:26:20.037" v="140" actId="113"/>
            <ac:spMkLst>
              <pc:docMk/>
              <pc:sldMasterMk cId="3914612703" sldId="2147483696"/>
              <pc:sldLayoutMk cId="62973624" sldId="2147483709"/>
              <ac:spMk id="2" creationId="{33EE6246-D54A-48C2-BF57-CCB83D6D3E16}"/>
            </ac:spMkLst>
          </pc:spChg>
          <pc:spChg chg="add del">
            <ac:chgData name="CHEVALIER Marjolaine" userId="29fe038b-318f-4146-b959-e13f6d00da49" providerId="ADAL" clId="{342E0232-24BB-433A-A056-B4AE5EBC3A32}" dt="2021-07-11T14:26:40.599" v="141" actId="11529"/>
            <ac:spMkLst>
              <pc:docMk/>
              <pc:sldMasterMk cId="3914612703" sldId="2147483696"/>
              <pc:sldLayoutMk cId="62973624" sldId="2147483709"/>
              <ac:spMk id="6" creationId="{0314FCDA-5BBB-4845-9C64-6B96B11C26EC}"/>
            </ac:spMkLst>
          </pc:spChg>
          <pc:spChg chg="add mod">
            <ac:chgData name="CHEVALIER Marjolaine" userId="29fe038b-318f-4146-b959-e13f6d00da49" providerId="ADAL" clId="{342E0232-24BB-433A-A056-B4AE5EBC3A32}" dt="2021-07-11T14:26:52.253" v="142" actId="2711"/>
            <ac:spMkLst>
              <pc:docMk/>
              <pc:sldMasterMk cId="3914612703" sldId="2147483696"/>
              <pc:sldLayoutMk cId="62973624" sldId="2147483709"/>
              <ac:spMk id="7" creationId="{6A1B1CD8-0F21-427C-9CF2-74612454546E}"/>
            </ac:spMkLst>
          </pc:spChg>
          <pc:picChg chg="add mod">
            <ac:chgData name="CHEVALIER Marjolaine" userId="29fe038b-318f-4146-b959-e13f6d00da49" providerId="ADAL" clId="{342E0232-24BB-433A-A056-B4AE5EBC3A32}" dt="2021-07-11T14:27:04.320" v="143"/>
            <ac:picMkLst>
              <pc:docMk/>
              <pc:sldMasterMk cId="3914612703" sldId="2147483696"/>
              <pc:sldLayoutMk cId="62973624" sldId="2147483709"/>
              <ac:picMk id="8" creationId="{30DAAC1A-3F02-46E0-BDC2-AB57E237878D}"/>
            </ac:picMkLst>
          </pc:picChg>
          <pc:picChg chg="add mod">
            <ac:chgData name="CHEVALIER Marjolaine" userId="29fe038b-318f-4146-b959-e13f6d00da49" providerId="ADAL" clId="{342E0232-24BB-433A-A056-B4AE5EBC3A32}" dt="2021-07-11T14:27:23.940" v="146" actId="1076"/>
            <ac:picMkLst>
              <pc:docMk/>
              <pc:sldMasterMk cId="3914612703" sldId="2147483696"/>
              <pc:sldLayoutMk cId="62973624" sldId="2147483709"/>
              <ac:picMk id="9" creationId="{7336C19C-C026-48C1-A29F-5949F16F22AC}"/>
            </ac:picMkLst>
          </pc:pic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B58132-B664-4694-A01E-DFED479BF9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4625977-7CE1-4D61-A2D8-27CED676FD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What data do I need to import?</a:t>
          </a:r>
        </a:p>
      </dgm:t>
    </dgm:pt>
    <dgm:pt modelId="{6BEEF9A7-07A3-445B-B057-4BF5CAEACBF5}" type="parTrans" cxnId="{8263ECFB-1C80-45FE-B223-03708AF8C478}">
      <dgm:prSet/>
      <dgm:spPr/>
      <dgm:t>
        <a:bodyPr/>
        <a:lstStyle/>
        <a:p>
          <a:endParaRPr lang="en-US"/>
        </a:p>
      </dgm:t>
    </dgm:pt>
    <dgm:pt modelId="{5D360E44-FA35-41D7-A1C7-95A30DF6998B}" type="sibTrans" cxnId="{8263ECFB-1C80-45FE-B223-03708AF8C478}">
      <dgm:prSet/>
      <dgm:spPr/>
      <dgm:t>
        <a:bodyPr/>
        <a:lstStyle/>
        <a:p>
          <a:endParaRPr lang="en-US"/>
        </a:p>
      </dgm:t>
    </dgm:pt>
    <dgm:pt modelId="{005F4D44-366B-4F5B-81DE-BC0FF43FB0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How do I make a step test?</a:t>
          </a:r>
        </a:p>
      </dgm:t>
    </dgm:pt>
    <dgm:pt modelId="{9880447D-4C4E-4849-98AA-4887E73CA7CF}" type="parTrans" cxnId="{77BE1FFC-64B0-434F-8D02-75193C805CEC}">
      <dgm:prSet/>
      <dgm:spPr/>
      <dgm:t>
        <a:bodyPr/>
        <a:lstStyle/>
        <a:p>
          <a:endParaRPr lang="en-US"/>
        </a:p>
      </dgm:t>
    </dgm:pt>
    <dgm:pt modelId="{614FE0FC-8B7C-4855-A517-1EAFEEDBB44F}" type="sibTrans" cxnId="{77BE1FFC-64B0-434F-8D02-75193C805CEC}">
      <dgm:prSet/>
      <dgm:spPr/>
      <dgm:t>
        <a:bodyPr/>
        <a:lstStyle/>
        <a:p>
          <a:endParaRPr lang="en-US"/>
        </a:p>
      </dgm:t>
    </dgm:pt>
    <dgm:pt modelId="{CCF4605E-C96D-4EBC-A466-BAA3A1E6EA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What are the models used for?</a:t>
          </a:r>
        </a:p>
      </dgm:t>
    </dgm:pt>
    <dgm:pt modelId="{53785394-AB42-4D6D-9010-07BC953FBA02}" type="parTrans" cxnId="{C0DBC0EE-E8D9-41DB-9E5E-1FD2D8A057F8}">
      <dgm:prSet/>
      <dgm:spPr/>
      <dgm:t>
        <a:bodyPr/>
        <a:lstStyle/>
        <a:p>
          <a:endParaRPr lang="en-US"/>
        </a:p>
      </dgm:t>
    </dgm:pt>
    <dgm:pt modelId="{71C60CC2-AF14-401C-8E03-08E5E6500126}" type="sibTrans" cxnId="{C0DBC0EE-E8D9-41DB-9E5E-1FD2D8A057F8}">
      <dgm:prSet/>
      <dgm:spPr/>
      <dgm:t>
        <a:bodyPr/>
        <a:lstStyle/>
        <a:p>
          <a:endParaRPr lang="en-US"/>
        </a:p>
      </dgm:t>
    </dgm:pt>
    <dgm:pt modelId="{607403DF-A39F-429F-9A78-230B1E604E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How to set the performance slider?</a:t>
          </a:r>
        </a:p>
      </dgm:t>
    </dgm:pt>
    <dgm:pt modelId="{F04FF2F7-00DA-4729-BEA8-2317C5825A77}" type="parTrans" cxnId="{16FC9292-34C1-4EC6-85DB-3E54AED050FD}">
      <dgm:prSet/>
      <dgm:spPr/>
      <dgm:t>
        <a:bodyPr/>
        <a:lstStyle/>
        <a:p>
          <a:endParaRPr lang="en-US"/>
        </a:p>
      </dgm:t>
    </dgm:pt>
    <dgm:pt modelId="{79FD7677-6B51-453D-A82A-0E637E0704B0}" type="sibTrans" cxnId="{16FC9292-34C1-4EC6-85DB-3E54AED050FD}">
      <dgm:prSet/>
      <dgm:spPr/>
      <dgm:t>
        <a:bodyPr/>
        <a:lstStyle/>
        <a:p>
          <a:endParaRPr lang="en-US"/>
        </a:p>
      </dgm:t>
    </dgm:pt>
    <dgm:pt modelId="{876F8FE9-B970-4517-920F-B9803C48C382}" type="pres">
      <dgm:prSet presAssocID="{26B58132-B664-4694-A01E-DFED479BF95A}" presName="root" presStyleCnt="0">
        <dgm:presLayoutVars>
          <dgm:dir/>
          <dgm:resizeHandles val="exact"/>
        </dgm:presLayoutVars>
      </dgm:prSet>
      <dgm:spPr/>
    </dgm:pt>
    <dgm:pt modelId="{E414FBFD-7127-4C90-B9EC-8C0EB4E4F5EA}" type="pres">
      <dgm:prSet presAssocID="{94625977-7CE1-4D61-A2D8-27CED676FDC5}" presName="compNode" presStyleCnt="0"/>
      <dgm:spPr/>
    </dgm:pt>
    <dgm:pt modelId="{10E87149-EBED-47E2-8B5D-B5ACD2802EC8}" type="pres">
      <dgm:prSet presAssocID="{94625977-7CE1-4D61-A2D8-27CED676FDC5}" presName="bgRect" presStyleLbl="bgShp" presStyleIdx="0" presStyleCnt="4"/>
      <dgm:spPr/>
    </dgm:pt>
    <dgm:pt modelId="{C813F619-E952-4EE6-A3DE-459262E15984}" type="pres">
      <dgm:prSet presAssocID="{94625977-7CE1-4D61-A2D8-27CED676FD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63F36B9-1EE8-4C2C-8E4B-230DEF2F5B48}" type="pres">
      <dgm:prSet presAssocID="{94625977-7CE1-4D61-A2D8-27CED676FDC5}" presName="spaceRect" presStyleCnt="0"/>
      <dgm:spPr/>
    </dgm:pt>
    <dgm:pt modelId="{804B30C7-D7D2-430F-A426-B8F7A86F06B6}" type="pres">
      <dgm:prSet presAssocID="{94625977-7CE1-4D61-A2D8-27CED676FDC5}" presName="parTx" presStyleLbl="revTx" presStyleIdx="0" presStyleCnt="4" custLinFactNeighborX="-1494">
        <dgm:presLayoutVars>
          <dgm:chMax val="0"/>
          <dgm:chPref val="0"/>
        </dgm:presLayoutVars>
      </dgm:prSet>
      <dgm:spPr/>
    </dgm:pt>
    <dgm:pt modelId="{F11EC08F-B473-4B68-A2FA-8236E5261A1F}" type="pres">
      <dgm:prSet presAssocID="{5D360E44-FA35-41D7-A1C7-95A30DF6998B}" presName="sibTrans" presStyleCnt="0"/>
      <dgm:spPr/>
    </dgm:pt>
    <dgm:pt modelId="{5C7CFC92-C42B-463F-8531-B1BA2FDD0F1A}" type="pres">
      <dgm:prSet presAssocID="{005F4D44-366B-4F5B-81DE-BC0FF43FB064}" presName="compNode" presStyleCnt="0"/>
      <dgm:spPr/>
    </dgm:pt>
    <dgm:pt modelId="{5DCF8140-F1ED-4101-A100-D23CC863066D}" type="pres">
      <dgm:prSet presAssocID="{005F4D44-366B-4F5B-81DE-BC0FF43FB064}" presName="bgRect" presStyleLbl="bgShp" presStyleIdx="1" presStyleCnt="4"/>
      <dgm:spPr/>
    </dgm:pt>
    <dgm:pt modelId="{3CFCF926-D3EB-4EC7-999E-34347176A331}" type="pres">
      <dgm:prSet presAssocID="{005F4D44-366B-4F5B-81DE-BC0FF43FB0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DDF3A3F-F613-4A0A-B5BF-AF3663BB4162}" type="pres">
      <dgm:prSet presAssocID="{005F4D44-366B-4F5B-81DE-BC0FF43FB064}" presName="spaceRect" presStyleCnt="0"/>
      <dgm:spPr/>
    </dgm:pt>
    <dgm:pt modelId="{60954BC7-A335-450B-A91D-B0A63E67D9A0}" type="pres">
      <dgm:prSet presAssocID="{005F4D44-366B-4F5B-81DE-BC0FF43FB064}" presName="parTx" presStyleLbl="revTx" presStyleIdx="1" presStyleCnt="4" custLinFactNeighborX="-1162">
        <dgm:presLayoutVars>
          <dgm:chMax val="0"/>
          <dgm:chPref val="0"/>
        </dgm:presLayoutVars>
      </dgm:prSet>
      <dgm:spPr/>
    </dgm:pt>
    <dgm:pt modelId="{170DC590-6FAE-4D95-86C5-FE59A8087AB7}" type="pres">
      <dgm:prSet presAssocID="{614FE0FC-8B7C-4855-A517-1EAFEEDBB44F}" presName="sibTrans" presStyleCnt="0"/>
      <dgm:spPr/>
    </dgm:pt>
    <dgm:pt modelId="{FB5C6034-C2AD-4612-B6B5-B53CED9333D3}" type="pres">
      <dgm:prSet presAssocID="{CCF4605E-C96D-4EBC-A466-BAA3A1E6EA47}" presName="compNode" presStyleCnt="0"/>
      <dgm:spPr/>
    </dgm:pt>
    <dgm:pt modelId="{1ED32FFB-1212-4DB7-A155-8E094425CF74}" type="pres">
      <dgm:prSet presAssocID="{CCF4605E-C96D-4EBC-A466-BAA3A1E6EA47}" presName="bgRect" presStyleLbl="bgShp" presStyleIdx="2" presStyleCnt="4"/>
      <dgm:spPr/>
    </dgm:pt>
    <dgm:pt modelId="{DBECD41F-16D9-4042-BD7F-7061AE09FB28}" type="pres">
      <dgm:prSet presAssocID="{CCF4605E-C96D-4EBC-A466-BAA3A1E6EA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C5ABF038-00F4-46CC-936A-AA07D5E3E41A}" type="pres">
      <dgm:prSet presAssocID="{CCF4605E-C96D-4EBC-A466-BAA3A1E6EA47}" presName="spaceRect" presStyleCnt="0"/>
      <dgm:spPr/>
    </dgm:pt>
    <dgm:pt modelId="{09362607-C440-40F7-AD5F-706CFB2F48A3}" type="pres">
      <dgm:prSet presAssocID="{CCF4605E-C96D-4EBC-A466-BAA3A1E6EA47}" presName="parTx" presStyleLbl="revTx" presStyleIdx="2" presStyleCnt="4" custLinFactNeighborX="-1162">
        <dgm:presLayoutVars>
          <dgm:chMax val="0"/>
          <dgm:chPref val="0"/>
        </dgm:presLayoutVars>
      </dgm:prSet>
      <dgm:spPr/>
    </dgm:pt>
    <dgm:pt modelId="{41FBAA46-9A76-4E8E-BA72-488E692EA5B0}" type="pres">
      <dgm:prSet presAssocID="{71C60CC2-AF14-401C-8E03-08E5E6500126}" presName="sibTrans" presStyleCnt="0"/>
      <dgm:spPr/>
    </dgm:pt>
    <dgm:pt modelId="{BE19F108-849D-419B-ABDA-9CA7844CAF15}" type="pres">
      <dgm:prSet presAssocID="{607403DF-A39F-429F-9A78-230B1E604E00}" presName="compNode" presStyleCnt="0"/>
      <dgm:spPr/>
    </dgm:pt>
    <dgm:pt modelId="{43F09570-4831-4BB7-8E98-DBD49087F693}" type="pres">
      <dgm:prSet presAssocID="{607403DF-A39F-429F-9A78-230B1E604E00}" presName="bgRect" presStyleLbl="bgShp" presStyleIdx="3" presStyleCnt="4"/>
      <dgm:spPr/>
    </dgm:pt>
    <dgm:pt modelId="{3B06067B-2ADB-4E63-B077-A7CD798F430D}" type="pres">
      <dgm:prSet presAssocID="{607403DF-A39F-429F-9A78-230B1E604E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FF4CE70D-5D97-4B6A-BC5F-E03E8CDB13D2}" type="pres">
      <dgm:prSet presAssocID="{607403DF-A39F-429F-9A78-230B1E604E00}" presName="spaceRect" presStyleCnt="0"/>
      <dgm:spPr/>
    </dgm:pt>
    <dgm:pt modelId="{402923DD-A010-4BBA-B44C-AD9B6646D2FD}" type="pres">
      <dgm:prSet presAssocID="{607403DF-A39F-429F-9A78-230B1E604E00}" presName="parTx" presStyleLbl="revTx" presStyleIdx="3" presStyleCnt="4" custLinFactNeighborX="-1328">
        <dgm:presLayoutVars>
          <dgm:chMax val="0"/>
          <dgm:chPref val="0"/>
        </dgm:presLayoutVars>
      </dgm:prSet>
      <dgm:spPr/>
    </dgm:pt>
  </dgm:ptLst>
  <dgm:cxnLst>
    <dgm:cxn modelId="{D0C47239-089A-4C41-9CDF-D8826D16126B}" type="presOf" srcId="{26B58132-B664-4694-A01E-DFED479BF95A}" destId="{876F8FE9-B970-4517-920F-B9803C48C382}" srcOrd="0" destOrd="0" presId="urn:microsoft.com/office/officeart/2018/2/layout/IconVerticalSolidList"/>
    <dgm:cxn modelId="{A76EB63A-415C-4CB9-AE1F-9730714088A7}" type="presOf" srcId="{CCF4605E-C96D-4EBC-A466-BAA3A1E6EA47}" destId="{09362607-C440-40F7-AD5F-706CFB2F48A3}" srcOrd="0" destOrd="0" presId="urn:microsoft.com/office/officeart/2018/2/layout/IconVerticalSolidList"/>
    <dgm:cxn modelId="{E7A0F343-6FD8-4459-B061-930841F778DF}" type="presOf" srcId="{94625977-7CE1-4D61-A2D8-27CED676FDC5}" destId="{804B30C7-D7D2-430F-A426-B8F7A86F06B6}" srcOrd="0" destOrd="0" presId="urn:microsoft.com/office/officeart/2018/2/layout/IconVerticalSolidList"/>
    <dgm:cxn modelId="{BD35337E-AAE4-4481-B1B3-07D146E0A0CB}" type="presOf" srcId="{005F4D44-366B-4F5B-81DE-BC0FF43FB064}" destId="{60954BC7-A335-450B-A91D-B0A63E67D9A0}" srcOrd="0" destOrd="0" presId="urn:microsoft.com/office/officeart/2018/2/layout/IconVerticalSolidList"/>
    <dgm:cxn modelId="{5226EA83-09D3-4778-BDB4-23CCF55B7E47}" type="presOf" srcId="{607403DF-A39F-429F-9A78-230B1E604E00}" destId="{402923DD-A010-4BBA-B44C-AD9B6646D2FD}" srcOrd="0" destOrd="0" presId="urn:microsoft.com/office/officeart/2018/2/layout/IconVerticalSolidList"/>
    <dgm:cxn modelId="{16FC9292-34C1-4EC6-85DB-3E54AED050FD}" srcId="{26B58132-B664-4694-A01E-DFED479BF95A}" destId="{607403DF-A39F-429F-9A78-230B1E604E00}" srcOrd="3" destOrd="0" parTransId="{F04FF2F7-00DA-4729-BEA8-2317C5825A77}" sibTransId="{79FD7677-6B51-453D-A82A-0E637E0704B0}"/>
    <dgm:cxn modelId="{C0DBC0EE-E8D9-41DB-9E5E-1FD2D8A057F8}" srcId="{26B58132-B664-4694-A01E-DFED479BF95A}" destId="{CCF4605E-C96D-4EBC-A466-BAA3A1E6EA47}" srcOrd="2" destOrd="0" parTransId="{53785394-AB42-4D6D-9010-07BC953FBA02}" sibTransId="{71C60CC2-AF14-401C-8E03-08E5E6500126}"/>
    <dgm:cxn modelId="{8263ECFB-1C80-45FE-B223-03708AF8C478}" srcId="{26B58132-B664-4694-A01E-DFED479BF95A}" destId="{94625977-7CE1-4D61-A2D8-27CED676FDC5}" srcOrd="0" destOrd="0" parTransId="{6BEEF9A7-07A3-445B-B057-4BF5CAEACBF5}" sibTransId="{5D360E44-FA35-41D7-A1C7-95A30DF6998B}"/>
    <dgm:cxn modelId="{77BE1FFC-64B0-434F-8D02-75193C805CEC}" srcId="{26B58132-B664-4694-A01E-DFED479BF95A}" destId="{005F4D44-366B-4F5B-81DE-BC0FF43FB064}" srcOrd="1" destOrd="0" parTransId="{9880447D-4C4E-4849-98AA-4887E73CA7CF}" sibTransId="{614FE0FC-8B7C-4855-A517-1EAFEEDBB44F}"/>
    <dgm:cxn modelId="{610B362D-46E7-4C4E-B2D1-2528B8918BD0}" type="presParOf" srcId="{876F8FE9-B970-4517-920F-B9803C48C382}" destId="{E414FBFD-7127-4C90-B9EC-8C0EB4E4F5EA}" srcOrd="0" destOrd="0" presId="urn:microsoft.com/office/officeart/2018/2/layout/IconVerticalSolidList"/>
    <dgm:cxn modelId="{40AA93C1-8EA3-42C6-8D82-5F954356BB47}" type="presParOf" srcId="{E414FBFD-7127-4C90-B9EC-8C0EB4E4F5EA}" destId="{10E87149-EBED-47E2-8B5D-B5ACD2802EC8}" srcOrd="0" destOrd="0" presId="urn:microsoft.com/office/officeart/2018/2/layout/IconVerticalSolidList"/>
    <dgm:cxn modelId="{F4C1D77F-E3D7-4DF6-BCCB-645C1B3AE8F8}" type="presParOf" srcId="{E414FBFD-7127-4C90-B9EC-8C0EB4E4F5EA}" destId="{C813F619-E952-4EE6-A3DE-459262E15984}" srcOrd="1" destOrd="0" presId="urn:microsoft.com/office/officeart/2018/2/layout/IconVerticalSolidList"/>
    <dgm:cxn modelId="{55A3856F-0ED6-43D5-BE1C-DE5E1082A914}" type="presParOf" srcId="{E414FBFD-7127-4C90-B9EC-8C0EB4E4F5EA}" destId="{E63F36B9-1EE8-4C2C-8E4B-230DEF2F5B48}" srcOrd="2" destOrd="0" presId="urn:microsoft.com/office/officeart/2018/2/layout/IconVerticalSolidList"/>
    <dgm:cxn modelId="{609241CB-42F6-44A8-9981-F75BEE255BF8}" type="presParOf" srcId="{E414FBFD-7127-4C90-B9EC-8C0EB4E4F5EA}" destId="{804B30C7-D7D2-430F-A426-B8F7A86F06B6}" srcOrd="3" destOrd="0" presId="urn:microsoft.com/office/officeart/2018/2/layout/IconVerticalSolidList"/>
    <dgm:cxn modelId="{2E08FED0-FF19-4921-9FE1-AE6FCF8282A9}" type="presParOf" srcId="{876F8FE9-B970-4517-920F-B9803C48C382}" destId="{F11EC08F-B473-4B68-A2FA-8236E5261A1F}" srcOrd="1" destOrd="0" presId="urn:microsoft.com/office/officeart/2018/2/layout/IconVerticalSolidList"/>
    <dgm:cxn modelId="{CE851641-5293-4FFB-9FF0-477BF5892144}" type="presParOf" srcId="{876F8FE9-B970-4517-920F-B9803C48C382}" destId="{5C7CFC92-C42B-463F-8531-B1BA2FDD0F1A}" srcOrd="2" destOrd="0" presId="urn:microsoft.com/office/officeart/2018/2/layout/IconVerticalSolidList"/>
    <dgm:cxn modelId="{1EBE1B4A-D4F7-4934-BD57-232E61D10A44}" type="presParOf" srcId="{5C7CFC92-C42B-463F-8531-B1BA2FDD0F1A}" destId="{5DCF8140-F1ED-4101-A100-D23CC863066D}" srcOrd="0" destOrd="0" presId="urn:microsoft.com/office/officeart/2018/2/layout/IconVerticalSolidList"/>
    <dgm:cxn modelId="{96EC7C1C-743E-4D96-823A-590D68A4C535}" type="presParOf" srcId="{5C7CFC92-C42B-463F-8531-B1BA2FDD0F1A}" destId="{3CFCF926-D3EB-4EC7-999E-34347176A331}" srcOrd="1" destOrd="0" presId="urn:microsoft.com/office/officeart/2018/2/layout/IconVerticalSolidList"/>
    <dgm:cxn modelId="{033BB6B0-B39A-4281-B22B-08343DD13646}" type="presParOf" srcId="{5C7CFC92-C42B-463F-8531-B1BA2FDD0F1A}" destId="{DDDF3A3F-F613-4A0A-B5BF-AF3663BB4162}" srcOrd="2" destOrd="0" presId="urn:microsoft.com/office/officeart/2018/2/layout/IconVerticalSolidList"/>
    <dgm:cxn modelId="{96C32D54-DFF7-4E16-958F-479DE7AA4591}" type="presParOf" srcId="{5C7CFC92-C42B-463F-8531-B1BA2FDD0F1A}" destId="{60954BC7-A335-450B-A91D-B0A63E67D9A0}" srcOrd="3" destOrd="0" presId="urn:microsoft.com/office/officeart/2018/2/layout/IconVerticalSolidList"/>
    <dgm:cxn modelId="{5CCE8EE3-3623-4F48-8D43-E55B4F3D153C}" type="presParOf" srcId="{876F8FE9-B970-4517-920F-B9803C48C382}" destId="{170DC590-6FAE-4D95-86C5-FE59A8087AB7}" srcOrd="3" destOrd="0" presId="urn:microsoft.com/office/officeart/2018/2/layout/IconVerticalSolidList"/>
    <dgm:cxn modelId="{11E12C92-D6D3-41C2-A52F-D773BD4A9822}" type="presParOf" srcId="{876F8FE9-B970-4517-920F-B9803C48C382}" destId="{FB5C6034-C2AD-4612-B6B5-B53CED9333D3}" srcOrd="4" destOrd="0" presId="urn:microsoft.com/office/officeart/2018/2/layout/IconVerticalSolidList"/>
    <dgm:cxn modelId="{6BEF7569-3D9C-40A8-8199-0879922C4E6A}" type="presParOf" srcId="{FB5C6034-C2AD-4612-B6B5-B53CED9333D3}" destId="{1ED32FFB-1212-4DB7-A155-8E094425CF74}" srcOrd="0" destOrd="0" presId="urn:microsoft.com/office/officeart/2018/2/layout/IconVerticalSolidList"/>
    <dgm:cxn modelId="{8C8DB113-7F9B-4605-8B3C-C059C6609F1E}" type="presParOf" srcId="{FB5C6034-C2AD-4612-B6B5-B53CED9333D3}" destId="{DBECD41F-16D9-4042-BD7F-7061AE09FB28}" srcOrd="1" destOrd="0" presId="urn:microsoft.com/office/officeart/2018/2/layout/IconVerticalSolidList"/>
    <dgm:cxn modelId="{BC9591CB-7C78-4E3E-8C5A-E30D59F1687A}" type="presParOf" srcId="{FB5C6034-C2AD-4612-B6B5-B53CED9333D3}" destId="{C5ABF038-00F4-46CC-936A-AA07D5E3E41A}" srcOrd="2" destOrd="0" presId="urn:microsoft.com/office/officeart/2018/2/layout/IconVerticalSolidList"/>
    <dgm:cxn modelId="{5BFCCE14-F2B9-47D0-818E-42D87E666789}" type="presParOf" srcId="{FB5C6034-C2AD-4612-B6B5-B53CED9333D3}" destId="{09362607-C440-40F7-AD5F-706CFB2F48A3}" srcOrd="3" destOrd="0" presId="urn:microsoft.com/office/officeart/2018/2/layout/IconVerticalSolidList"/>
    <dgm:cxn modelId="{197EBAD0-6E60-43D6-A384-8FCD1DD0DF15}" type="presParOf" srcId="{876F8FE9-B970-4517-920F-B9803C48C382}" destId="{41FBAA46-9A76-4E8E-BA72-488E692EA5B0}" srcOrd="5" destOrd="0" presId="urn:microsoft.com/office/officeart/2018/2/layout/IconVerticalSolidList"/>
    <dgm:cxn modelId="{10B5F4E1-E2C2-43FC-93DF-470563612B93}" type="presParOf" srcId="{876F8FE9-B970-4517-920F-B9803C48C382}" destId="{BE19F108-849D-419B-ABDA-9CA7844CAF15}" srcOrd="6" destOrd="0" presId="urn:microsoft.com/office/officeart/2018/2/layout/IconVerticalSolidList"/>
    <dgm:cxn modelId="{6A3541B9-F094-409F-8ECF-2E50387B9E79}" type="presParOf" srcId="{BE19F108-849D-419B-ABDA-9CA7844CAF15}" destId="{43F09570-4831-4BB7-8E98-DBD49087F693}" srcOrd="0" destOrd="0" presId="urn:microsoft.com/office/officeart/2018/2/layout/IconVerticalSolidList"/>
    <dgm:cxn modelId="{144AEFD5-076A-40E5-B81F-BDDEACFE1073}" type="presParOf" srcId="{BE19F108-849D-419B-ABDA-9CA7844CAF15}" destId="{3B06067B-2ADB-4E63-B077-A7CD798F430D}" srcOrd="1" destOrd="0" presId="urn:microsoft.com/office/officeart/2018/2/layout/IconVerticalSolidList"/>
    <dgm:cxn modelId="{C2D942B9-67E0-4D95-87A8-3910D9F0EBE1}" type="presParOf" srcId="{BE19F108-849D-419B-ABDA-9CA7844CAF15}" destId="{FF4CE70D-5D97-4B6A-BC5F-E03E8CDB13D2}" srcOrd="2" destOrd="0" presId="urn:microsoft.com/office/officeart/2018/2/layout/IconVerticalSolidList"/>
    <dgm:cxn modelId="{A0A699EC-4B17-457F-B17B-28DD5C5E4353}" type="presParOf" srcId="{BE19F108-849D-419B-ABDA-9CA7844CAF15}" destId="{402923DD-A010-4BBA-B44C-AD9B6646D2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9AACA6-E68A-4342-8BCF-76D455D5A0B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39BE49-D9D8-455B-ABE7-222E5B8E0A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Helvetica" panose="020B0604020202020204" pitchFamily="34" charset="0"/>
              <a:cs typeface="Helvetica" panose="020B0604020202020204" pitchFamily="34" charset="0"/>
            </a:rPr>
            <a:t>Step test must be from CV (process Input) to PV (process Output), with PID disabled (in manual).</a:t>
          </a:r>
        </a:p>
      </dgm:t>
    </dgm:pt>
    <dgm:pt modelId="{A97BEC48-7556-43FA-9CD4-D79D368658AD}" type="parTrans" cxnId="{D99F56D8-25AA-4F37-BBEF-FB3C864B1CFF}">
      <dgm:prSet/>
      <dgm:spPr/>
      <dgm:t>
        <a:bodyPr/>
        <a:lstStyle/>
        <a:p>
          <a:endParaRPr lang="en-US"/>
        </a:p>
      </dgm:t>
    </dgm:pt>
    <dgm:pt modelId="{E292E7EE-139F-424B-9EF7-E7EC26552946}" type="sibTrans" cxnId="{D99F56D8-25AA-4F37-BBEF-FB3C864B1CFF}">
      <dgm:prSet/>
      <dgm:spPr/>
      <dgm:t>
        <a:bodyPr/>
        <a:lstStyle/>
        <a:p>
          <a:endParaRPr lang="en-US"/>
        </a:p>
      </dgm:t>
    </dgm:pt>
    <dgm:pt modelId="{5AF83E87-CFD9-4490-B340-1351029E9A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Helvetica" panose="020B0604020202020204" pitchFamily="34" charset="0"/>
              <a:cs typeface="Helvetica" panose="020B0604020202020204" pitchFamily="34" charset="0"/>
            </a:rPr>
            <a:t>Transition of PV must be sampled fast enough (at least 80 points for one transition). Time always in seconds.</a:t>
          </a:r>
        </a:p>
      </dgm:t>
    </dgm:pt>
    <dgm:pt modelId="{9758A7F6-B65D-40BA-8FBA-26FE7A703B21}" type="parTrans" cxnId="{6A72C95C-431A-414A-ABBA-D7E06C3B8CAB}">
      <dgm:prSet/>
      <dgm:spPr/>
      <dgm:t>
        <a:bodyPr/>
        <a:lstStyle/>
        <a:p>
          <a:endParaRPr lang="en-US"/>
        </a:p>
      </dgm:t>
    </dgm:pt>
    <dgm:pt modelId="{CE93696D-01B6-45DB-B43F-7E2FEA673666}" type="sibTrans" cxnId="{6A72C95C-431A-414A-ABBA-D7E06C3B8CAB}">
      <dgm:prSet/>
      <dgm:spPr/>
      <dgm:t>
        <a:bodyPr/>
        <a:lstStyle/>
        <a:p>
          <a:endParaRPr lang="en-US"/>
        </a:p>
      </dgm:t>
    </dgm:pt>
    <dgm:pt modelId="{20F13ECC-AE15-47D8-944B-30947AD358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Helvetica" panose="020B0604020202020204" pitchFamily="34" charset="0"/>
              <a:cs typeface="Helvetica" panose="020B0604020202020204" pitchFamily="34" charset="0"/>
            </a:rPr>
            <a:t>Plan the step test safely, reducing external factors that affect the PV, make as many steps necessary to cover the operating range.</a:t>
          </a:r>
        </a:p>
      </dgm:t>
    </dgm:pt>
    <dgm:pt modelId="{C51D8B85-5B62-4392-B2FD-40CAAA74D34E}" type="parTrans" cxnId="{5D8A09D1-2895-4028-9F85-3DDE2C1C5170}">
      <dgm:prSet/>
      <dgm:spPr/>
      <dgm:t>
        <a:bodyPr/>
        <a:lstStyle/>
        <a:p>
          <a:endParaRPr lang="en-US"/>
        </a:p>
      </dgm:t>
    </dgm:pt>
    <dgm:pt modelId="{09E9EEE2-DDF0-4C67-B375-DFA002B9D4C3}" type="sibTrans" cxnId="{5D8A09D1-2895-4028-9F85-3DDE2C1C5170}">
      <dgm:prSet/>
      <dgm:spPr/>
      <dgm:t>
        <a:bodyPr/>
        <a:lstStyle/>
        <a:p>
          <a:endParaRPr lang="en-US"/>
        </a:p>
      </dgm:t>
    </dgm:pt>
    <dgm:pt modelId="{FD0F43B5-22D8-4ED3-B8FA-652226A974D0}" type="pres">
      <dgm:prSet presAssocID="{509AACA6-E68A-4342-8BCF-76D455D5A0B7}" presName="root" presStyleCnt="0">
        <dgm:presLayoutVars>
          <dgm:dir/>
          <dgm:resizeHandles val="exact"/>
        </dgm:presLayoutVars>
      </dgm:prSet>
      <dgm:spPr/>
    </dgm:pt>
    <dgm:pt modelId="{672D6135-E9B1-4D40-9CAF-496665C71597}" type="pres">
      <dgm:prSet presAssocID="{3639BE49-D9D8-455B-ABE7-222E5B8E0A2F}" presName="compNode" presStyleCnt="0"/>
      <dgm:spPr/>
    </dgm:pt>
    <dgm:pt modelId="{015DF2B5-5339-4C7E-A1A3-53383FBA55A1}" type="pres">
      <dgm:prSet presAssocID="{3639BE49-D9D8-455B-ABE7-222E5B8E0A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C5993AF-C180-4F1A-80FD-38527BE132F5}" type="pres">
      <dgm:prSet presAssocID="{3639BE49-D9D8-455B-ABE7-222E5B8E0A2F}" presName="spaceRect" presStyleCnt="0"/>
      <dgm:spPr/>
    </dgm:pt>
    <dgm:pt modelId="{6EF21A84-7E61-4189-BD00-5F025E02066E}" type="pres">
      <dgm:prSet presAssocID="{3639BE49-D9D8-455B-ABE7-222E5B8E0A2F}" presName="textRect" presStyleLbl="revTx" presStyleIdx="0" presStyleCnt="3" custScaleX="107106" custScaleY="132774">
        <dgm:presLayoutVars>
          <dgm:chMax val="1"/>
          <dgm:chPref val="1"/>
        </dgm:presLayoutVars>
      </dgm:prSet>
      <dgm:spPr/>
    </dgm:pt>
    <dgm:pt modelId="{3301D190-2761-435C-A263-837093E75C9B}" type="pres">
      <dgm:prSet presAssocID="{E292E7EE-139F-424B-9EF7-E7EC26552946}" presName="sibTrans" presStyleCnt="0"/>
      <dgm:spPr/>
    </dgm:pt>
    <dgm:pt modelId="{149C0300-A686-4A4A-8292-185153CB08A5}" type="pres">
      <dgm:prSet presAssocID="{5AF83E87-CFD9-4490-B340-1351029E9A90}" presName="compNode" presStyleCnt="0"/>
      <dgm:spPr/>
    </dgm:pt>
    <dgm:pt modelId="{E12E0B45-2884-4875-9912-D3FB09675099}" type="pres">
      <dgm:prSet presAssocID="{5AF83E87-CFD9-4490-B340-1351029E9A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6F8F9F88-2AF0-4386-8694-8AFC61BF464F}" type="pres">
      <dgm:prSet presAssocID="{5AF83E87-CFD9-4490-B340-1351029E9A90}" presName="spaceRect" presStyleCnt="0"/>
      <dgm:spPr/>
    </dgm:pt>
    <dgm:pt modelId="{2B898925-A594-4954-A039-E7C99C95D272}" type="pres">
      <dgm:prSet presAssocID="{5AF83E87-CFD9-4490-B340-1351029E9A90}" presName="textRect" presStyleLbl="revTx" presStyleIdx="1" presStyleCnt="3" custLinFactNeighborX="493" custLinFactNeighborY="-23834">
        <dgm:presLayoutVars>
          <dgm:chMax val="1"/>
          <dgm:chPref val="1"/>
        </dgm:presLayoutVars>
      </dgm:prSet>
      <dgm:spPr/>
    </dgm:pt>
    <dgm:pt modelId="{7922F28B-3351-4557-B98B-C39884447E2C}" type="pres">
      <dgm:prSet presAssocID="{CE93696D-01B6-45DB-B43F-7E2FEA673666}" presName="sibTrans" presStyleCnt="0"/>
      <dgm:spPr/>
    </dgm:pt>
    <dgm:pt modelId="{2CDA3E3D-3BA1-4B4D-8385-0EE683528258}" type="pres">
      <dgm:prSet presAssocID="{20F13ECC-AE15-47D8-944B-30947AD358A9}" presName="compNode" presStyleCnt="0"/>
      <dgm:spPr/>
    </dgm:pt>
    <dgm:pt modelId="{A164429C-D82D-4462-918E-B91BE0FFA968}" type="pres">
      <dgm:prSet presAssocID="{20F13ECC-AE15-47D8-944B-30947AD358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2A60EC1-28A2-4DF7-B2F0-8031AB528A48}" type="pres">
      <dgm:prSet presAssocID="{20F13ECC-AE15-47D8-944B-30947AD358A9}" presName="spaceRect" presStyleCnt="0"/>
      <dgm:spPr/>
    </dgm:pt>
    <dgm:pt modelId="{7E8EB9EC-4D31-4B4D-8EBF-C2AFA37DEFE0}" type="pres">
      <dgm:prSet presAssocID="{20F13ECC-AE15-47D8-944B-30947AD358A9}" presName="textRect" presStyleLbl="revTx" presStyleIdx="2" presStyleCnt="3" custScaleX="112879" custLinFactNeighborY="-22839">
        <dgm:presLayoutVars>
          <dgm:chMax val="1"/>
          <dgm:chPref val="1"/>
        </dgm:presLayoutVars>
      </dgm:prSet>
      <dgm:spPr/>
    </dgm:pt>
  </dgm:ptLst>
  <dgm:cxnLst>
    <dgm:cxn modelId="{0D58C230-4743-4DE9-A6E8-51028B907239}" type="presOf" srcId="{5AF83E87-CFD9-4490-B340-1351029E9A90}" destId="{2B898925-A594-4954-A039-E7C99C95D272}" srcOrd="0" destOrd="0" presId="urn:microsoft.com/office/officeart/2018/2/layout/IconLabelList"/>
    <dgm:cxn modelId="{6A72C95C-431A-414A-ABBA-D7E06C3B8CAB}" srcId="{509AACA6-E68A-4342-8BCF-76D455D5A0B7}" destId="{5AF83E87-CFD9-4490-B340-1351029E9A90}" srcOrd="1" destOrd="0" parTransId="{9758A7F6-B65D-40BA-8FBA-26FE7A703B21}" sibTransId="{CE93696D-01B6-45DB-B43F-7E2FEA673666}"/>
    <dgm:cxn modelId="{FA9BA36B-4D7D-4BD5-A0B6-4711EDFAF2AF}" type="presOf" srcId="{509AACA6-E68A-4342-8BCF-76D455D5A0B7}" destId="{FD0F43B5-22D8-4ED3-B8FA-652226A974D0}" srcOrd="0" destOrd="0" presId="urn:microsoft.com/office/officeart/2018/2/layout/IconLabelList"/>
    <dgm:cxn modelId="{78235891-F499-4EBF-AA6B-460920AA8D59}" type="presOf" srcId="{3639BE49-D9D8-455B-ABE7-222E5B8E0A2F}" destId="{6EF21A84-7E61-4189-BD00-5F025E02066E}" srcOrd="0" destOrd="0" presId="urn:microsoft.com/office/officeart/2018/2/layout/IconLabelList"/>
    <dgm:cxn modelId="{5336A8C3-0CEA-4914-8129-5284B2625066}" type="presOf" srcId="{20F13ECC-AE15-47D8-944B-30947AD358A9}" destId="{7E8EB9EC-4D31-4B4D-8EBF-C2AFA37DEFE0}" srcOrd="0" destOrd="0" presId="urn:microsoft.com/office/officeart/2018/2/layout/IconLabelList"/>
    <dgm:cxn modelId="{5D8A09D1-2895-4028-9F85-3DDE2C1C5170}" srcId="{509AACA6-E68A-4342-8BCF-76D455D5A0B7}" destId="{20F13ECC-AE15-47D8-944B-30947AD358A9}" srcOrd="2" destOrd="0" parTransId="{C51D8B85-5B62-4392-B2FD-40CAAA74D34E}" sibTransId="{09E9EEE2-DDF0-4C67-B375-DFA002B9D4C3}"/>
    <dgm:cxn modelId="{D99F56D8-25AA-4F37-BBEF-FB3C864B1CFF}" srcId="{509AACA6-E68A-4342-8BCF-76D455D5A0B7}" destId="{3639BE49-D9D8-455B-ABE7-222E5B8E0A2F}" srcOrd="0" destOrd="0" parTransId="{A97BEC48-7556-43FA-9CD4-D79D368658AD}" sibTransId="{E292E7EE-139F-424B-9EF7-E7EC26552946}"/>
    <dgm:cxn modelId="{309A0120-D96B-463F-9B9C-C68A80E9017D}" type="presParOf" srcId="{FD0F43B5-22D8-4ED3-B8FA-652226A974D0}" destId="{672D6135-E9B1-4D40-9CAF-496665C71597}" srcOrd="0" destOrd="0" presId="urn:microsoft.com/office/officeart/2018/2/layout/IconLabelList"/>
    <dgm:cxn modelId="{9E2797B3-B9C2-4098-AFFE-564827DBB310}" type="presParOf" srcId="{672D6135-E9B1-4D40-9CAF-496665C71597}" destId="{015DF2B5-5339-4C7E-A1A3-53383FBA55A1}" srcOrd="0" destOrd="0" presId="urn:microsoft.com/office/officeart/2018/2/layout/IconLabelList"/>
    <dgm:cxn modelId="{FC129F24-B215-4F3B-A62F-F7F1E4F8A91A}" type="presParOf" srcId="{672D6135-E9B1-4D40-9CAF-496665C71597}" destId="{8C5993AF-C180-4F1A-80FD-38527BE132F5}" srcOrd="1" destOrd="0" presId="urn:microsoft.com/office/officeart/2018/2/layout/IconLabelList"/>
    <dgm:cxn modelId="{4856AAD5-8178-41C3-9F90-667D59A064DB}" type="presParOf" srcId="{672D6135-E9B1-4D40-9CAF-496665C71597}" destId="{6EF21A84-7E61-4189-BD00-5F025E02066E}" srcOrd="2" destOrd="0" presId="urn:microsoft.com/office/officeart/2018/2/layout/IconLabelList"/>
    <dgm:cxn modelId="{88AB9942-F707-4D82-B656-A5099D8CFDA5}" type="presParOf" srcId="{FD0F43B5-22D8-4ED3-B8FA-652226A974D0}" destId="{3301D190-2761-435C-A263-837093E75C9B}" srcOrd="1" destOrd="0" presId="urn:microsoft.com/office/officeart/2018/2/layout/IconLabelList"/>
    <dgm:cxn modelId="{E7918517-7FAD-423D-8854-C2FA09A2B6F1}" type="presParOf" srcId="{FD0F43B5-22D8-4ED3-B8FA-652226A974D0}" destId="{149C0300-A686-4A4A-8292-185153CB08A5}" srcOrd="2" destOrd="0" presId="urn:microsoft.com/office/officeart/2018/2/layout/IconLabelList"/>
    <dgm:cxn modelId="{2036074A-C55E-4DD5-9344-DC2247505255}" type="presParOf" srcId="{149C0300-A686-4A4A-8292-185153CB08A5}" destId="{E12E0B45-2884-4875-9912-D3FB09675099}" srcOrd="0" destOrd="0" presId="urn:microsoft.com/office/officeart/2018/2/layout/IconLabelList"/>
    <dgm:cxn modelId="{1E207F7B-F77B-4106-A174-FA199B083ACB}" type="presParOf" srcId="{149C0300-A686-4A4A-8292-185153CB08A5}" destId="{6F8F9F88-2AF0-4386-8694-8AFC61BF464F}" srcOrd="1" destOrd="0" presId="urn:microsoft.com/office/officeart/2018/2/layout/IconLabelList"/>
    <dgm:cxn modelId="{1A34B00C-D6F7-4F28-8C48-E4F03FB95430}" type="presParOf" srcId="{149C0300-A686-4A4A-8292-185153CB08A5}" destId="{2B898925-A594-4954-A039-E7C99C95D272}" srcOrd="2" destOrd="0" presId="urn:microsoft.com/office/officeart/2018/2/layout/IconLabelList"/>
    <dgm:cxn modelId="{91BB324F-A5F3-4048-84C7-825AB262342F}" type="presParOf" srcId="{FD0F43B5-22D8-4ED3-B8FA-652226A974D0}" destId="{7922F28B-3351-4557-B98B-C39884447E2C}" srcOrd="3" destOrd="0" presId="urn:microsoft.com/office/officeart/2018/2/layout/IconLabelList"/>
    <dgm:cxn modelId="{A6746BC2-A39A-44A7-AFF8-109EEF4D0519}" type="presParOf" srcId="{FD0F43B5-22D8-4ED3-B8FA-652226A974D0}" destId="{2CDA3E3D-3BA1-4B4D-8385-0EE683528258}" srcOrd="4" destOrd="0" presId="urn:microsoft.com/office/officeart/2018/2/layout/IconLabelList"/>
    <dgm:cxn modelId="{60F869D3-1068-4962-81F0-CED1751E429D}" type="presParOf" srcId="{2CDA3E3D-3BA1-4B4D-8385-0EE683528258}" destId="{A164429C-D82D-4462-918E-B91BE0FFA968}" srcOrd="0" destOrd="0" presId="urn:microsoft.com/office/officeart/2018/2/layout/IconLabelList"/>
    <dgm:cxn modelId="{66B8C741-2910-4F74-8CF6-775785BE6497}" type="presParOf" srcId="{2CDA3E3D-3BA1-4B4D-8385-0EE683528258}" destId="{F2A60EC1-28A2-4DF7-B2F0-8031AB528A48}" srcOrd="1" destOrd="0" presId="urn:microsoft.com/office/officeart/2018/2/layout/IconLabelList"/>
    <dgm:cxn modelId="{6D7AE8AB-54AD-4FAC-A504-CDF70CA899C3}" type="presParOf" srcId="{2CDA3E3D-3BA1-4B4D-8385-0EE683528258}" destId="{7E8EB9EC-4D31-4B4D-8EBF-C2AFA37DEF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87149-EBED-47E2-8B5D-B5ACD2802EC8}">
      <dsp:nvSpPr>
        <dsp:cNvPr id="0" name=""/>
        <dsp:cNvSpPr/>
      </dsp:nvSpPr>
      <dsp:spPr>
        <a:xfrm>
          <a:off x="0" y="1961"/>
          <a:ext cx="6192319" cy="9941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3F619-E952-4EE6-A3DE-459262E15984}">
      <dsp:nvSpPr>
        <dsp:cNvPr id="0" name=""/>
        <dsp:cNvSpPr/>
      </dsp:nvSpPr>
      <dsp:spPr>
        <a:xfrm>
          <a:off x="300739" y="225651"/>
          <a:ext cx="546798" cy="54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B30C7-D7D2-430F-A426-B8F7A86F06B6}">
      <dsp:nvSpPr>
        <dsp:cNvPr id="0" name=""/>
        <dsp:cNvSpPr/>
      </dsp:nvSpPr>
      <dsp:spPr>
        <a:xfrm>
          <a:off x="1072919" y="1961"/>
          <a:ext cx="5044041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What data do I need to import?</a:t>
          </a:r>
        </a:p>
      </dsp:txBody>
      <dsp:txXfrm>
        <a:off x="1072919" y="1961"/>
        <a:ext cx="5044041" cy="994179"/>
      </dsp:txXfrm>
    </dsp:sp>
    <dsp:sp modelId="{5DCF8140-F1ED-4101-A100-D23CC863066D}">
      <dsp:nvSpPr>
        <dsp:cNvPr id="0" name=""/>
        <dsp:cNvSpPr/>
      </dsp:nvSpPr>
      <dsp:spPr>
        <a:xfrm>
          <a:off x="0" y="1244686"/>
          <a:ext cx="6192319" cy="9941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CF926-D3EB-4EC7-999E-34347176A331}">
      <dsp:nvSpPr>
        <dsp:cNvPr id="0" name=""/>
        <dsp:cNvSpPr/>
      </dsp:nvSpPr>
      <dsp:spPr>
        <a:xfrm>
          <a:off x="300739" y="1468376"/>
          <a:ext cx="546798" cy="54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54BC7-A335-450B-A91D-B0A63E67D9A0}">
      <dsp:nvSpPr>
        <dsp:cNvPr id="0" name=""/>
        <dsp:cNvSpPr/>
      </dsp:nvSpPr>
      <dsp:spPr>
        <a:xfrm>
          <a:off x="1089665" y="1244686"/>
          <a:ext cx="5044041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How do I make a step test?</a:t>
          </a:r>
        </a:p>
      </dsp:txBody>
      <dsp:txXfrm>
        <a:off x="1089665" y="1244686"/>
        <a:ext cx="5044041" cy="994179"/>
      </dsp:txXfrm>
    </dsp:sp>
    <dsp:sp modelId="{1ED32FFB-1212-4DB7-A155-8E094425CF74}">
      <dsp:nvSpPr>
        <dsp:cNvPr id="0" name=""/>
        <dsp:cNvSpPr/>
      </dsp:nvSpPr>
      <dsp:spPr>
        <a:xfrm>
          <a:off x="0" y="2487410"/>
          <a:ext cx="6192319" cy="9941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CD41F-16D9-4042-BD7F-7061AE09FB28}">
      <dsp:nvSpPr>
        <dsp:cNvPr id="0" name=""/>
        <dsp:cNvSpPr/>
      </dsp:nvSpPr>
      <dsp:spPr>
        <a:xfrm>
          <a:off x="300739" y="2711100"/>
          <a:ext cx="546798" cy="54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62607-C440-40F7-AD5F-706CFB2F48A3}">
      <dsp:nvSpPr>
        <dsp:cNvPr id="0" name=""/>
        <dsp:cNvSpPr/>
      </dsp:nvSpPr>
      <dsp:spPr>
        <a:xfrm>
          <a:off x="1089665" y="2487410"/>
          <a:ext cx="5044041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What are the models used for?</a:t>
          </a:r>
        </a:p>
      </dsp:txBody>
      <dsp:txXfrm>
        <a:off x="1089665" y="2487410"/>
        <a:ext cx="5044041" cy="994179"/>
      </dsp:txXfrm>
    </dsp:sp>
    <dsp:sp modelId="{43F09570-4831-4BB7-8E98-DBD49087F693}">
      <dsp:nvSpPr>
        <dsp:cNvPr id="0" name=""/>
        <dsp:cNvSpPr/>
      </dsp:nvSpPr>
      <dsp:spPr>
        <a:xfrm>
          <a:off x="0" y="3730134"/>
          <a:ext cx="6192319" cy="9941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6067B-2ADB-4E63-B077-A7CD798F430D}">
      <dsp:nvSpPr>
        <dsp:cNvPr id="0" name=""/>
        <dsp:cNvSpPr/>
      </dsp:nvSpPr>
      <dsp:spPr>
        <a:xfrm>
          <a:off x="300739" y="3953825"/>
          <a:ext cx="546798" cy="54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2923DD-A010-4BBA-B44C-AD9B6646D2FD}">
      <dsp:nvSpPr>
        <dsp:cNvPr id="0" name=""/>
        <dsp:cNvSpPr/>
      </dsp:nvSpPr>
      <dsp:spPr>
        <a:xfrm>
          <a:off x="1081292" y="3730134"/>
          <a:ext cx="5044041" cy="994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217" tIns="105217" rIns="105217" bIns="10521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How to set the performance slider?</a:t>
          </a:r>
        </a:p>
      </dsp:txBody>
      <dsp:txXfrm>
        <a:off x="1081292" y="3730134"/>
        <a:ext cx="5044041" cy="994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DF2B5-5339-4C7E-A1A3-53383FBA55A1}">
      <dsp:nvSpPr>
        <dsp:cNvPr id="0" name=""/>
        <dsp:cNvSpPr/>
      </dsp:nvSpPr>
      <dsp:spPr>
        <a:xfrm>
          <a:off x="1272451" y="844598"/>
          <a:ext cx="1343901" cy="1343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21A84-7E61-4189-BD00-5F025E02066E}">
      <dsp:nvSpPr>
        <dsp:cNvPr id="0" name=""/>
        <dsp:cNvSpPr/>
      </dsp:nvSpPr>
      <dsp:spPr>
        <a:xfrm>
          <a:off x="345069" y="2442571"/>
          <a:ext cx="3198664" cy="17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anose="020B0604020202020204" pitchFamily="34" charset="0"/>
              <a:cs typeface="Helvetica" panose="020B0604020202020204" pitchFamily="34" charset="0"/>
            </a:rPr>
            <a:t>Step test must be from CV (process Input) to PV (process Output), with PID disabled (in manual).</a:t>
          </a:r>
        </a:p>
      </dsp:txBody>
      <dsp:txXfrm>
        <a:off x="345069" y="2442571"/>
        <a:ext cx="3198664" cy="1751424"/>
      </dsp:txXfrm>
    </dsp:sp>
    <dsp:sp modelId="{E12E0B45-2884-4875-9912-D3FB09675099}">
      <dsp:nvSpPr>
        <dsp:cNvPr id="0" name=""/>
        <dsp:cNvSpPr/>
      </dsp:nvSpPr>
      <dsp:spPr>
        <a:xfrm>
          <a:off x="4887635" y="952679"/>
          <a:ext cx="1343901" cy="1343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98925-A594-4954-A039-E7C99C95D272}">
      <dsp:nvSpPr>
        <dsp:cNvPr id="0" name=""/>
        <dsp:cNvSpPr/>
      </dsp:nvSpPr>
      <dsp:spPr>
        <a:xfrm>
          <a:off x="4081086" y="2452418"/>
          <a:ext cx="2986447" cy="1319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anose="020B0604020202020204" pitchFamily="34" charset="0"/>
              <a:cs typeface="Helvetica" panose="020B0604020202020204" pitchFamily="34" charset="0"/>
            </a:rPr>
            <a:t>Transition of PV must be sampled fast enough (at least 80 points for one transition). Time always in seconds.</a:t>
          </a:r>
        </a:p>
      </dsp:txBody>
      <dsp:txXfrm>
        <a:off x="4081086" y="2452418"/>
        <a:ext cx="2986447" cy="1319102"/>
      </dsp:txXfrm>
    </dsp:sp>
    <dsp:sp modelId="{A164429C-D82D-4462-918E-B91BE0FFA968}">
      <dsp:nvSpPr>
        <dsp:cNvPr id="0" name=""/>
        <dsp:cNvSpPr/>
      </dsp:nvSpPr>
      <dsp:spPr>
        <a:xfrm>
          <a:off x="8589024" y="952679"/>
          <a:ext cx="1343901" cy="1343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EB9EC-4D31-4B4D-8EBF-C2AFA37DEFE0}">
      <dsp:nvSpPr>
        <dsp:cNvPr id="0" name=""/>
        <dsp:cNvSpPr/>
      </dsp:nvSpPr>
      <dsp:spPr>
        <a:xfrm>
          <a:off x="7575438" y="2465543"/>
          <a:ext cx="3371072" cy="1319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Helvetica" panose="020B0604020202020204" pitchFamily="34" charset="0"/>
              <a:cs typeface="Helvetica" panose="020B0604020202020204" pitchFamily="34" charset="0"/>
            </a:rPr>
            <a:t>Plan the step test safely, reducing external factors that affect the PV, make as many steps necessary to cover the operating range.</a:t>
          </a:r>
        </a:p>
      </dsp:txBody>
      <dsp:txXfrm>
        <a:off x="7575438" y="2465543"/>
        <a:ext cx="3371072" cy="1319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DA8C8-9EBA-4B4A-A6EC-36BE721A3D13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773F2-C3DB-4B0D-9294-34CF1946E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51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D38C-B111-4981-BDD6-FC8020DEF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E4638-C906-455A-9803-A47D6CB8E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087F7-650E-4839-A591-8D01512EC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0A414-F9A8-4E28-A7A6-BF85EC32F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BDB67-106B-4919-B169-9AA60C39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467D-9C63-44D2-BBD8-0EA3A2EB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40B72-C263-44F5-9407-D98E1FFD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E577FF-54DB-4F4A-A52A-A5F3003CB4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D084C-A4B7-4406-9C12-08696C7A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DE3C2-D624-4693-9BC7-422D34470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72108-8124-4896-8B5C-2FC22F83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9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C1C9B-6A8E-4BA1-BB43-5D6060AB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0A69F6-D106-43D2-B7A3-E7EB4B4C2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9677E-3E54-425A-B5ED-F914E1D0C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EBEF2-9722-474A-91D8-9EB6C3CF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348CE-D5F9-41D2-A0F5-8F700E03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5158A-0C08-410E-B710-44295AC3B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00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4794-B3AC-42E0-A4AF-0F4F14BD6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6AD192-F680-47D0-B2A3-462F54440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F9685-7181-494C-9068-9B5256248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90E3D-1041-4B0B-8D18-6A4494BA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17D76-50A2-4FC9-9514-1B79B1F6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85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4F3D6-F31E-480A-AF3D-97AF7BD39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E8D6E2-CE24-45D9-A76F-4AF3B7D66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B3467-39AD-4C39-920A-183C1D84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643E1-3E17-41A6-A2F5-51298AB8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976D-DD3B-40E7-BB14-943C88C4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7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CD26-B1F0-49E7-882F-106FF5D2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CDE6-A865-40B6-8774-16D53D1C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18738-5675-4EA7-B6EA-A4C6B998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EF392-CC98-407C-9804-5A7ACDC8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02431-87CC-459B-A11A-74E00197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4CE6-CF76-4AF5-B73D-EC9AB95BD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82B89-AFCD-44E0-84E4-82BF6DE3C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24F3D-C3C8-453B-8C4D-70889F86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5084A-8A55-4F49-BEE2-FB52D1092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C39DC-C3ED-4E37-BC4B-65B68B6F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9E08-5813-44D9-8A60-5CF833982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A0240-A73A-43B5-ACC0-A52BC534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144A0-067F-4BE6-A8B3-9A534FE2C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29B8E-C4B0-430E-A41A-BA30DF6D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D4EC2-749A-45C4-912A-2A97ABA1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59B64-751B-4A7F-9562-83C02C0D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79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B2F4-814E-4D60-A026-B6B6DACE9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AF4C0-2D3E-4591-A30D-40E5544AF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F3401-FC93-4D5C-BF07-85595CA98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8570C-7D62-4FC3-BC68-FB88417B7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0E380-9FA9-4123-8E7C-54E6388D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AD2ABC-7B0C-4138-AA80-07778A34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624308-45F6-467E-88FB-DFA937265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479ED-28A2-4866-B905-B13D40CE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9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B499-ABA6-4AA3-A6F4-017BEC6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21CAF-6BB5-441F-8133-AB37B0BDF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ED1E7-D237-4B1C-89AC-3663014B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DEFEE-5D89-441D-86ED-88B17C7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78F9B-EC51-45E5-96CB-9750E554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A01A1-5CD1-42B3-B57D-2686E962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CAD0D-F697-479B-A94A-AC1ACB1B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05B4-FC44-4FAF-8575-B855E6BA88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6"/>
          <a:stretch/>
        </p:blipFill>
        <p:spPr>
          <a:xfrm>
            <a:off x="0" y="6542786"/>
            <a:ext cx="12192000" cy="501650"/>
          </a:xfrm>
          <a:prstGeom prst="rect">
            <a:avLst/>
          </a:prstGeom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17D55393-EEB8-4403-A1E6-1CBCF090F1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32" y="5335694"/>
            <a:ext cx="882136" cy="8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7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6246-D54A-48C2-BF57-CCB83D6D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C2252-9E83-4FF7-9176-A594ECB09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F3395-391C-4F04-ACCC-06F98D5B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59BE5-F4EA-47EA-A9E4-39485694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1B1CD8-0F21-427C-9CF2-74612454546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90713"/>
            <a:ext cx="10445750" cy="4146550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AAC1A-3F02-46E0-BDC2-AB57E23787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6"/>
          <a:stretch/>
        </p:blipFill>
        <p:spPr>
          <a:xfrm>
            <a:off x="0" y="6542786"/>
            <a:ext cx="12192000" cy="501650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7336C19C-C026-48C1-A29F-5949F16F22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911" y="5755003"/>
            <a:ext cx="628239" cy="62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3E01-29AD-4172-9714-B4B1CBCB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F09BC5-C00F-491A-9B20-B89172A7E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DA3B3-B827-4004-ABCA-523AAB76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04B8B-3A60-4A02-AC75-E44C57DE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5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EA19D1-34C3-40EE-A48B-1EF69249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3C557-3107-4AED-8035-D157E7BF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B6866-BEF6-4BB9-9C70-FAE61FF9F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0F974-FD7E-497B-8B8F-102D2A7CAD68}" type="datetimeFigureOut">
              <a:rPr lang="en-US" smtClean="0"/>
              <a:t>2021-07-26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37F2-EA7F-4BDA-96F8-67DDABC1F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0D81B-6C3A-48F9-8AE3-FB06D27B7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5D23F-27AD-42BC-B03D-97D539066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1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9" r:id="rId8"/>
    <p:sldLayoutId id="2147483708" r:id="rId9"/>
    <p:sldLayoutId id="2147483704" r:id="rId10"/>
    <p:sldLayoutId id="2147483705" r:id="rId11"/>
    <p:sldLayoutId id="2147483706" r:id="rId12"/>
    <p:sldLayoutId id="214748370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dtuner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orum.pidtuner.com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en.wikipedia.org/wiki/PID_controller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55435-832C-49F8-8960-788E873C3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02" r="2" b="2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5F082-8DEA-4386-A32D-4280203A7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6100" y="245091"/>
            <a:ext cx="4972511" cy="3367554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>
                <a:latin typeface="Helvetica" panose="020B0604020202020204" pitchFamily="34" charset="0"/>
                <a:cs typeface="Helvetica" panose="020B0604020202020204" pitchFamily="34" charset="0"/>
              </a:rPr>
              <a:t>PID Tuner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FBB10-D262-478A-9F46-1B1CD6192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00" y="3832736"/>
            <a:ext cx="4972512" cy="151708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 Practice</a:t>
            </a:r>
          </a:p>
          <a:p>
            <a:pPr algn="l"/>
            <a:r>
              <a:rPr lang="en-US" sz="1800" dirty="0">
                <a:solidFill>
                  <a:schemeClr val="tx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https://pidtuner.com</a:t>
            </a:r>
            <a:br>
              <a:rPr lang="en-US" dirty="0"/>
            </a:br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C81D3D-6396-481A-B27C-86732ABB8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028281" y="-410197"/>
            <a:ext cx="7622849" cy="81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72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96C32-0917-4B60-AF8E-859EA1C9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" y="-3991"/>
            <a:ext cx="10515600" cy="1325563"/>
          </a:xfrm>
        </p:spPr>
        <p:txBody>
          <a:bodyPr/>
          <a:lstStyle/>
          <a:p>
            <a:r>
              <a:rPr lang="en-US" dirty="0"/>
              <a:t>Integrating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8418B-A6C8-406C-8131-F6A84FF687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1972" y="1370391"/>
            <a:ext cx="4857750" cy="46746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PV does not settle, but </a:t>
            </a:r>
            <a:r>
              <a:rPr lang="en-US" u="sng" dirty="0"/>
              <a:t>keeps increasing or decreasing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(when </a:t>
            </a:r>
            <a:r>
              <a:rPr lang="en-US" b="1" dirty="0"/>
              <a:t>CV not 0)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  <a:p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“</a:t>
            </a:r>
            <a:r>
              <a:rPr lang="es-ES" b="1" dirty="0" err="1"/>
              <a:t>integrating</a:t>
            </a:r>
            <a:r>
              <a:rPr lang="es-ES" dirty="0"/>
              <a:t>” </a:t>
            </a:r>
            <a:r>
              <a:rPr lang="es-ES" dirty="0" err="1"/>
              <a:t>process</a:t>
            </a:r>
            <a:r>
              <a:rPr lang="es-ES" dirty="0"/>
              <a:t>. </a:t>
            </a:r>
            <a:br>
              <a:rPr lang="es-ES" dirty="0"/>
            </a:b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settles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CV = 0.</a:t>
            </a:r>
            <a:br>
              <a:rPr lang="es-ES" dirty="0"/>
            </a:br>
            <a:endParaRPr lang="es-ES" dirty="0"/>
          </a:p>
          <a:p>
            <a:r>
              <a:rPr lang="es-ES" sz="2400" dirty="0"/>
              <a:t>Ex: a </a:t>
            </a:r>
            <a:r>
              <a:rPr lang="es-ES" sz="2400" dirty="0" err="1"/>
              <a:t>tank</a:t>
            </a:r>
            <a:r>
              <a:rPr lang="es-ES" sz="2400" dirty="0"/>
              <a:t> </a:t>
            </a:r>
            <a:r>
              <a:rPr lang="es-ES" sz="2400" dirty="0" err="1"/>
              <a:t>level</a:t>
            </a:r>
            <a:r>
              <a:rPr lang="es-ES" sz="2400" dirty="0"/>
              <a:t> (PV) </a:t>
            </a:r>
            <a:r>
              <a:rPr lang="es-ES" sz="2400" dirty="0" err="1"/>
              <a:t>keeps</a:t>
            </a:r>
            <a:r>
              <a:rPr lang="es-ES" sz="2400" dirty="0"/>
              <a:t> </a:t>
            </a:r>
            <a:r>
              <a:rPr lang="es-ES" sz="2400" dirty="0" err="1"/>
              <a:t>increasing</a:t>
            </a:r>
            <a:r>
              <a:rPr lang="es-ES" sz="2400" dirty="0"/>
              <a:t> </a:t>
            </a:r>
            <a:r>
              <a:rPr lang="es-ES" sz="2400" dirty="0" err="1"/>
              <a:t>when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intake</a:t>
            </a:r>
            <a:r>
              <a:rPr lang="es-ES" sz="2400" dirty="0"/>
              <a:t> </a:t>
            </a:r>
            <a:r>
              <a:rPr lang="es-ES" sz="2400" dirty="0" err="1"/>
              <a:t>valve</a:t>
            </a:r>
            <a:r>
              <a:rPr lang="es-ES" sz="2400" dirty="0"/>
              <a:t> (CV) </a:t>
            </a:r>
            <a:r>
              <a:rPr lang="es-ES" sz="2400" dirty="0" err="1"/>
              <a:t>is</a:t>
            </a:r>
            <a:r>
              <a:rPr lang="es-ES" sz="2400" dirty="0"/>
              <a:t> open (CV </a:t>
            </a:r>
            <a:r>
              <a:rPr lang="es-ES" sz="2400" dirty="0" err="1"/>
              <a:t>not</a:t>
            </a:r>
            <a:r>
              <a:rPr lang="es-ES" sz="2400" dirty="0"/>
              <a:t> 0), </a:t>
            </a:r>
            <a:br>
              <a:rPr lang="es-ES" sz="2400" dirty="0"/>
            </a:br>
            <a:r>
              <a:rPr lang="es-ES" sz="2400" dirty="0" err="1"/>
              <a:t>only</a:t>
            </a:r>
            <a:r>
              <a:rPr lang="es-ES" sz="2400" dirty="0"/>
              <a:t> </a:t>
            </a:r>
            <a:r>
              <a:rPr lang="es-ES" sz="2400" dirty="0" err="1"/>
              <a:t>settles</a:t>
            </a:r>
            <a:r>
              <a:rPr lang="es-ES" sz="2400" dirty="0"/>
              <a:t> </a:t>
            </a:r>
            <a:r>
              <a:rPr lang="es-ES" sz="2400" dirty="0" err="1"/>
              <a:t>when</a:t>
            </a:r>
            <a:r>
              <a:rPr lang="es-ES" sz="2400" dirty="0"/>
              <a:t> </a:t>
            </a:r>
            <a:r>
              <a:rPr lang="es-ES" sz="2400" dirty="0" err="1"/>
              <a:t>valve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closed</a:t>
            </a:r>
            <a:r>
              <a:rPr lang="es-ES" sz="2400" dirty="0"/>
              <a:t> (CV = 0).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930CF-B685-4895-856B-6A5A33DC0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843" y="1381884"/>
            <a:ext cx="5609610" cy="44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5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C044F-C1B3-4D89-8413-34534126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583" y="29565"/>
            <a:ext cx="10515600" cy="1325563"/>
          </a:xfrm>
        </p:spPr>
        <p:txBody>
          <a:bodyPr/>
          <a:lstStyle/>
          <a:p>
            <a:r>
              <a:rPr lang="es-ES" dirty="0"/>
              <a:t>Step Test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n-US" dirty="0"/>
              <a:t>Integrating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3274-810E-4AF9-A71B-11F236D44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3583" y="1907491"/>
            <a:ext cx="4457700" cy="3402741"/>
          </a:xfrm>
        </p:spPr>
        <p:txBody>
          <a:bodyPr/>
          <a:lstStyle/>
          <a:p>
            <a:r>
              <a:rPr lang="es-ES" dirty="0"/>
              <a:t>A step test can be </a:t>
            </a:r>
            <a:r>
              <a:rPr lang="es-ES" dirty="0" err="1"/>
              <a:t>designed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b="1" dirty="0"/>
              <a:t>series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b="1" dirty="0"/>
              <a:t>step up </a:t>
            </a:r>
            <a:r>
              <a:rPr lang="es-ES" dirty="0"/>
              <a:t>and </a:t>
            </a:r>
            <a:r>
              <a:rPr lang="es-ES" b="1" dirty="0"/>
              <a:t>step </a:t>
            </a:r>
            <a:r>
              <a:rPr lang="es-ES" b="1" dirty="0" err="1"/>
              <a:t>down</a:t>
            </a:r>
            <a:r>
              <a:rPr lang="es-ES" b="1" dirty="0"/>
              <a:t>.</a:t>
            </a:r>
            <a:br>
              <a:rPr lang="es-ES" b="1" dirty="0"/>
            </a:br>
            <a:endParaRPr lang="es-ES" b="1" dirty="0"/>
          </a:p>
          <a:p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staying</a:t>
            </a:r>
            <a:r>
              <a:rPr lang="es-ES" dirty="0"/>
              <a:t> </a:t>
            </a:r>
            <a:r>
              <a:rPr lang="es-ES" dirty="0" err="1"/>
              <a:t>inside</a:t>
            </a:r>
            <a:r>
              <a:rPr lang="es-ES" dirty="0"/>
              <a:t> </a:t>
            </a:r>
            <a:r>
              <a:rPr lang="es-ES" u="sng" dirty="0" err="1"/>
              <a:t>safe</a:t>
            </a:r>
            <a:r>
              <a:rPr lang="es-ES" u="sng" dirty="0"/>
              <a:t> </a:t>
            </a:r>
            <a:r>
              <a:rPr lang="es-ES" u="sng" dirty="0" err="1"/>
              <a:t>operating</a:t>
            </a:r>
            <a:r>
              <a:rPr lang="es-ES" u="sng" dirty="0"/>
              <a:t> </a:t>
            </a:r>
            <a:r>
              <a:rPr lang="es-ES" u="sng" dirty="0" err="1"/>
              <a:t>conditions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A8B7ADA-5F60-4829-85F8-FA00D3B1D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1955" y="1214228"/>
            <a:ext cx="6217622" cy="480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2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32A1C-ED9F-411D-94A5-86BEE71C2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process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059A-7830-4579-8F54-84B7C1288A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452776"/>
            <a:ext cx="5676900" cy="3042014"/>
          </a:xfrm>
        </p:spPr>
        <p:txBody>
          <a:bodyPr>
            <a:normAutofit/>
          </a:bodyPr>
          <a:lstStyle/>
          <a:p>
            <a:r>
              <a:rPr lang="es-ES" dirty="0" err="1"/>
              <a:t>Processes</a:t>
            </a:r>
            <a:r>
              <a:rPr lang="es-ES" dirty="0"/>
              <a:t> can be </a:t>
            </a:r>
            <a:r>
              <a:rPr lang="es-ES" dirty="0" err="1"/>
              <a:t>categorized</a:t>
            </a:r>
            <a:r>
              <a:rPr lang="es-ES" dirty="0"/>
              <a:t> </a:t>
            </a:r>
            <a:r>
              <a:rPr lang="es-ES" dirty="0" err="1"/>
              <a:t>according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PV response </a:t>
            </a:r>
            <a:r>
              <a:rPr lang="es-ES" dirty="0" err="1"/>
              <a:t>to</a:t>
            </a:r>
            <a:r>
              <a:rPr lang="es-ES" dirty="0"/>
              <a:t> a CV </a:t>
            </a:r>
            <a:r>
              <a:rPr lang="es-ES" dirty="0" err="1"/>
              <a:t>change</a:t>
            </a:r>
            <a:r>
              <a:rPr lang="es-ES" dirty="0"/>
              <a:t>.</a:t>
            </a:r>
            <a:br>
              <a:rPr lang="es-ES" dirty="0"/>
            </a:br>
            <a:endParaRPr lang="es-ES" dirty="0"/>
          </a:p>
          <a:p>
            <a:r>
              <a:rPr lang="es-ES" dirty="0"/>
              <a:t>A </a:t>
            </a:r>
            <a:r>
              <a:rPr lang="es-ES" b="1" dirty="0" err="1"/>
              <a:t>model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(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useful</a:t>
            </a:r>
            <a:r>
              <a:rPr lang="es-ES" dirty="0"/>
              <a:t>) </a:t>
            </a:r>
            <a:r>
              <a:rPr lang="es-ES" u="sng" dirty="0" err="1"/>
              <a:t>simplification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response.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D7494E-6620-4BE0-AD2E-BB6F4F830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18" y="1690688"/>
            <a:ext cx="395342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2E85B-7E04-4BCD-B2A6-23A0B72E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83" y="90805"/>
            <a:ext cx="10515600" cy="1325563"/>
          </a:xfrm>
        </p:spPr>
        <p:txBody>
          <a:bodyPr/>
          <a:lstStyle/>
          <a:p>
            <a:r>
              <a:rPr lang="es-ES" dirty="0" err="1"/>
              <a:t>Models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7CADEA-B435-465F-9A4B-9A7ED705F60D}"/>
              </a:ext>
            </a:extLst>
          </p:cNvPr>
          <p:cNvSpPr txBox="1">
            <a:spLocks/>
          </p:cNvSpPr>
          <p:nvPr/>
        </p:nvSpPr>
        <p:spPr>
          <a:xfrm>
            <a:off x="472440" y="1340590"/>
            <a:ext cx="4446167" cy="859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 err="1"/>
              <a:t>First</a:t>
            </a:r>
            <a:r>
              <a:rPr lang="es-ES" b="1" dirty="0"/>
              <a:t> </a:t>
            </a:r>
            <a:r>
              <a:rPr lang="es-ES" b="1" dirty="0" err="1"/>
              <a:t>Order</a:t>
            </a:r>
            <a:r>
              <a:rPr lang="es-ES" dirty="0"/>
              <a:t>: PV </a:t>
            </a:r>
            <a:r>
              <a:rPr lang="es-ES" i="1" dirty="0" err="1"/>
              <a:t>abruptly</a:t>
            </a:r>
            <a:r>
              <a:rPr lang="es-ES" dirty="0"/>
              <a:t> </a:t>
            </a:r>
            <a:r>
              <a:rPr lang="es-ES" dirty="0" err="1"/>
              <a:t>transitions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exponential</a:t>
            </a:r>
            <a:r>
              <a:rPr lang="es-ES" dirty="0"/>
              <a:t> </a:t>
            </a:r>
            <a:r>
              <a:rPr lang="es-ES" dirty="0" err="1"/>
              <a:t>growth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u="sng" dirty="0" err="1"/>
              <a:t>settles</a:t>
            </a:r>
            <a:r>
              <a:rPr lang="es-ES" dirty="0"/>
              <a:t> </a:t>
            </a:r>
            <a:r>
              <a:rPr lang="es-ES" dirty="0" err="1"/>
              <a:t>eventually</a:t>
            </a:r>
            <a:r>
              <a:rPr lang="es-ES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DA8408-4939-4367-9C2B-F6A47DD5DEF4}"/>
              </a:ext>
            </a:extLst>
          </p:cNvPr>
          <p:cNvSpPr txBox="1">
            <a:spLocks/>
          </p:cNvSpPr>
          <p:nvPr/>
        </p:nvSpPr>
        <p:spPr>
          <a:xfrm>
            <a:off x="6096000" y="1340590"/>
            <a:ext cx="5065558" cy="10318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 err="1"/>
              <a:t>Integrator</a:t>
            </a:r>
            <a:r>
              <a:rPr lang="es-ES" dirty="0"/>
              <a:t>: PV </a:t>
            </a:r>
            <a:r>
              <a:rPr lang="es-ES" i="1" dirty="0" err="1"/>
              <a:t>abruptly</a:t>
            </a:r>
            <a:r>
              <a:rPr lang="es-ES" dirty="0"/>
              <a:t> </a:t>
            </a:r>
            <a:r>
              <a:rPr lang="es-ES" dirty="0" err="1"/>
              <a:t>starts</a:t>
            </a:r>
            <a:r>
              <a:rPr lang="es-ES" dirty="0"/>
              <a:t> </a:t>
            </a:r>
            <a:r>
              <a:rPr lang="es-ES" dirty="0" err="1"/>
              <a:t>increasing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decreasing</a:t>
            </a:r>
            <a:r>
              <a:rPr lang="es-ES" dirty="0"/>
              <a:t>)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constant</a:t>
            </a:r>
            <a:r>
              <a:rPr lang="es-ES" dirty="0"/>
              <a:t> </a:t>
            </a:r>
            <a:r>
              <a:rPr lang="es-ES" dirty="0" err="1"/>
              <a:t>rate</a:t>
            </a:r>
            <a:r>
              <a:rPr lang="es-ES" dirty="0"/>
              <a:t> as </a:t>
            </a:r>
            <a:r>
              <a:rPr lang="es-ES" dirty="0" err="1"/>
              <a:t>long</a:t>
            </a:r>
            <a:r>
              <a:rPr lang="es-ES" dirty="0"/>
              <a:t> as CV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0, and </a:t>
            </a:r>
            <a:r>
              <a:rPr lang="es-ES" u="sng" dirty="0" err="1"/>
              <a:t>does</a:t>
            </a:r>
            <a:r>
              <a:rPr lang="es-ES" u="sng" dirty="0"/>
              <a:t> </a:t>
            </a:r>
            <a:r>
              <a:rPr lang="es-ES" u="sng" dirty="0" err="1"/>
              <a:t>not</a:t>
            </a:r>
            <a:r>
              <a:rPr lang="es-ES" u="sng" dirty="0"/>
              <a:t> </a:t>
            </a:r>
            <a:r>
              <a:rPr lang="es-ES" u="sng" dirty="0" err="1"/>
              <a:t>settle</a:t>
            </a:r>
            <a:r>
              <a:rPr lang="es-ES" dirty="0"/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4C1CB1-A08B-44E9-961D-A531B8248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008" y="2260082"/>
            <a:ext cx="5065558" cy="408838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62A71D6-A473-4453-94E1-57F0F8CB0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9112" y="2313048"/>
            <a:ext cx="5173212" cy="40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56F64-3FAF-4A7E-9BAD-EEA7279B2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97" y="130253"/>
            <a:ext cx="10515600" cy="1325563"/>
          </a:xfrm>
        </p:spPr>
        <p:txBody>
          <a:bodyPr/>
          <a:lstStyle/>
          <a:p>
            <a:r>
              <a:rPr lang="es-ES" dirty="0" err="1"/>
              <a:t>Models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63C20C-FD46-4ECC-A62D-A9CCC370E50C}"/>
              </a:ext>
            </a:extLst>
          </p:cNvPr>
          <p:cNvSpPr txBox="1">
            <a:spLocks/>
          </p:cNvSpPr>
          <p:nvPr/>
        </p:nvSpPr>
        <p:spPr>
          <a:xfrm>
            <a:off x="6228207" y="1136623"/>
            <a:ext cx="5576698" cy="939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Second</a:t>
            </a:r>
            <a:r>
              <a:rPr lang="es-ES" sz="22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Order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: PV </a:t>
            </a:r>
            <a:r>
              <a:rPr lang="es-ES" sz="2200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smoothly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transitions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exponential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growth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, and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might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overshoot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show </a:t>
            </a:r>
            <a:r>
              <a:rPr lang="es-ES" sz="2200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oscillations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then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settles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eventually</a:t>
            </a:r>
            <a:r>
              <a:rPr lang="es-ES" sz="22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A23376-5C6C-4078-AC2A-52EED94636F5}"/>
              </a:ext>
            </a:extLst>
          </p:cNvPr>
          <p:cNvSpPr txBox="1">
            <a:spLocks/>
          </p:cNvSpPr>
          <p:nvPr/>
        </p:nvSpPr>
        <p:spPr>
          <a:xfrm>
            <a:off x="683325" y="1290604"/>
            <a:ext cx="4906862" cy="105701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Integrator</a:t>
            </a:r>
            <a:r>
              <a:rPr lang="es-E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s-ES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Lag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: PV </a:t>
            </a:r>
            <a:r>
              <a:rPr lang="es-ES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smoothly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starts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increasing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decreasing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until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reaching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a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constant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rate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(similar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to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an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dirty="0" err="1">
                <a:latin typeface="Helvetica" panose="020B0604020202020204" pitchFamily="34" charset="0"/>
                <a:cs typeface="Helvetica" panose="020B0604020202020204" pitchFamily="34" charset="0"/>
              </a:rPr>
              <a:t>Integrator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).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1787C78-FEBF-4AC1-856D-065850C03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432" y="2452886"/>
            <a:ext cx="4906862" cy="39211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BDD49DD-835E-467D-8DBA-BC93202F2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4908" y="2452886"/>
            <a:ext cx="4891913" cy="38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AF49-D82D-40F2-BA70-443F4B81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"/>
            <a:ext cx="10515600" cy="1325563"/>
          </a:xfrm>
        </p:spPr>
        <p:txBody>
          <a:bodyPr/>
          <a:lstStyle/>
          <a:p>
            <a:r>
              <a:rPr lang="en-US" dirty="0"/>
              <a:t>What are the models used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CED4-5540-4F01-A19C-E95B93A8E7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8050" y="1325563"/>
            <a:ext cx="10445750" cy="4146550"/>
          </a:xfrm>
        </p:spPr>
        <p:txBody>
          <a:bodyPr>
            <a:normAutofit/>
          </a:bodyPr>
          <a:lstStyle/>
          <a:p>
            <a:r>
              <a:rPr lang="en-US" sz="2200" dirty="0"/>
              <a:t>Capture the </a:t>
            </a:r>
            <a:r>
              <a:rPr lang="en-US" sz="2200" u="sng" dirty="0"/>
              <a:t>main dynamics </a:t>
            </a:r>
            <a:r>
              <a:rPr lang="en-US" sz="2200" dirty="0"/>
              <a:t> of the process with a </a:t>
            </a:r>
            <a:r>
              <a:rPr lang="en-US" sz="2200" b="1" dirty="0"/>
              <a:t>simplified</a:t>
            </a:r>
            <a:r>
              <a:rPr lang="en-US" sz="2200" dirty="0"/>
              <a:t> model.</a:t>
            </a:r>
          </a:p>
          <a:p>
            <a:r>
              <a:rPr lang="en-US" sz="2200" dirty="0"/>
              <a:t>The model is used to </a:t>
            </a:r>
            <a:r>
              <a:rPr lang="en-US" sz="2200" u="sng" dirty="0"/>
              <a:t>adjust PID gains </a:t>
            </a:r>
            <a:r>
              <a:rPr lang="en-US" sz="2200" dirty="0"/>
              <a:t>and make simulations.</a:t>
            </a:r>
          </a:p>
          <a:p>
            <a:r>
              <a:rPr lang="en-US" sz="2200" dirty="0"/>
              <a:t>Always choose the model that gives the best </a:t>
            </a:r>
            <a:r>
              <a:rPr lang="en-US" sz="2200" b="1" dirty="0"/>
              <a:t>predictions</a:t>
            </a:r>
            <a:r>
              <a:rPr lang="en-US" sz="2200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C6C08B-58EE-4F1E-AC52-DF0BA58F9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4801" y="2869861"/>
            <a:ext cx="4293861" cy="36924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4FC7337-C64E-4C2D-990A-29D6ADD47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7445" y="2887518"/>
            <a:ext cx="4223847" cy="363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FBF32-E56C-4140-AD76-AA7DAEE88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 dirty="0"/>
              <a:t>Data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076E-1F22-42FC-8CA0-CAD03F08BB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338263"/>
            <a:ext cx="10445750" cy="4146550"/>
          </a:xfrm>
        </p:spPr>
        <p:txBody>
          <a:bodyPr>
            <a:normAutofit/>
          </a:bodyPr>
          <a:lstStyle/>
          <a:p>
            <a:r>
              <a:rPr lang="en-US" sz="2200" dirty="0"/>
              <a:t>The PID Tuner needs to see the </a:t>
            </a:r>
            <a:r>
              <a:rPr lang="en-US" sz="2200" u="sng" dirty="0"/>
              <a:t>full transition </a:t>
            </a:r>
            <a:r>
              <a:rPr lang="en-US" sz="2200" dirty="0"/>
              <a:t>of the PV from one operating point to another.</a:t>
            </a:r>
          </a:p>
          <a:p>
            <a:r>
              <a:rPr lang="en-US" sz="2200" dirty="0"/>
              <a:t>If the data is </a:t>
            </a:r>
            <a:r>
              <a:rPr lang="en-US" sz="2200" b="1" dirty="0"/>
              <a:t>under-sampled</a:t>
            </a:r>
            <a:r>
              <a:rPr lang="en-US" sz="2200" dirty="0"/>
              <a:t>,  the PID Tuner will not be able to see (therefore to </a:t>
            </a:r>
            <a:r>
              <a:rPr lang="en-US" sz="2200" u="sng" dirty="0"/>
              <a:t>learn)</a:t>
            </a:r>
            <a:r>
              <a:rPr lang="en-US" sz="2200" dirty="0"/>
              <a:t> the process main dynamics.</a:t>
            </a:r>
          </a:p>
          <a:p>
            <a:r>
              <a:rPr lang="en-US" sz="2200" dirty="0"/>
              <a:t>Tip: at least </a:t>
            </a:r>
            <a:r>
              <a:rPr lang="en-US" sz="2200" b="1" dirty="0"/>
              <a:t>80 points</a:t>
            </a:r>
            <a:r>
              <a:rPr lang="en-US" sz="2200" dirty="0"/>
              <a:t> for </a:t>
            </a:r>
            <a:r>
              <a:rPr lang="en-US" sz="2200" u="sng" dirty="0"/>
              <a:t>the transition</a:t>
            </a:r>
            <a:r>
              <a:rPr lang="en-US" sz="2200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4B0BF4A-9AE0-4FEB-9682-5A8B3769A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556" y="3530979"/>
            <a:ext cx="5641376" cy="24957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E050A8F-A236-454D-8887-670373492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5409" y="3530979"/>
            <a:ext cx="5730920" cy="24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0BBA5-D99D-4D32-852B-6F6B615B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437"/>
            <a:ext cx="10515600" cy="1325563"/>
          </a:xfrm>
        </p:spPr>
        <p:txBody>
          <a:bodyPr/>
          <a:lstStyle/>
          <a:p>
            <a:r>
              <a:rPr lang="en-US" dirty="0"/>
              <a:t>How to set the performance slider?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13D2-4564-49A3-A4DD-C9D8EE2EE1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3125" y="1355725"/>
            <a:ext cx="10445750" cy="4146550"/>
          </a:xfrm>
        </p:spPr>
        <p:txBody>
          <a:bodyPr>
            <a:normAutofit/>
          </a:bodyPr>
          <a:lstStyle/>
          <a:p>
            <a:r>
              <a:rPr lang="en-US" sz="2600" dirty="0"/>
              <a:t>Models are </a:t>
            </a:r>
            <a:r>
              <a:rPr lang="en-US" sz="2600" u="sng" dirty="0"/>
              <a:t>not perfect</a:t>
            </a:r>
            <a:r>
              <a:rPr lang="en-US" sz="2600" dirty="0"/>
              <a:t> by definition (they are a simplification).</a:t>
            </a:r>
          </a:p>
          <a:p>
            <a:r>
              <a:rPr lang="en-US" sz="2600" dirty="0"/>
              <a:t>The tuning slider reflects the </a:t>
            </a:r>
            <a:r>
              <a:rPr lang="en-US" sz="2600" b="1" dirty="0"/>
              <a:t>confidence</a:t>
            </a:r>
            <a:r>
              <a:rPr lang="en-US" sz="2600" dirty="0"/>
              <a:t> we have on the model.</a:t>
            </a:r>
          </a:p>
          <a:p>
            <a:r>
              <a:rPr lang="en-US" sz="2600" dirty="0"/>
              <a:t>Slider to the </a:t>
            </a:r>
            <a:r>
              <a:rPr lang="en-US" sz="2600" u="sng" dirty="0"/>
              <a:t>left</a:t>
            </a:r>
            <a:r>
              <a:rPr lang="en-US" sz="2600" dirty="0"/>
              <a:t> means less confidence (</a:t>
            </a:r>
            <a:r>
              <a:rPr lang="en-US" sz="2600" u="sng" dirty="0"/>
              <a:t>less aggressive </a:t>
            </a:r>
            <a:r>
              <a:rPr lang="en-US" sz="2600" dirty="0"/>
              <a:t>PID).</a:t>
            </a:r>
          </a:p>
          <a:p>
            <a:r>
              <a:rPr lang="en-US" sz="2600" dirty="0"/>
              <a:t>Slider to the </a:t>
            </a:r>
            <a:r>
              <a:rPr lang="en-US" sz="2600" u="sng" dirty="0"/>
              <a:t>right</a:t>
            </a:r>
            <a:r>
              <a:rPr lang="en-US" sz="2600" dirty="0"/>
              <a:t> means more confidence (</a:t>
            </a:r>
            <a:r>
              <a:rPr lang="en-US" sz="2600" u="sng" dirty="0"/>
              <a:t>more aggressive</a:t>
            </a:r>
            <a:r>
              <a:rPr lang="en-US" sz="2600" dirty="0"/>
              <a:t> PID).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639D4-18EA-4EF6-B115-43BF52C3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86" y="3556932"/>
            <a:ext cx="4216846" cy="299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CC34B3-DD17-4791-9EF8-3D4680A20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36" y="3556932"/>
            <a:ext cx="4146316" cy="29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F6ADD-FC42-4628-AAA4-B52E309D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372"/>
            <a:ext cx="10515600" cy="1325563"/>
          </a:xfrm>
        </p:spPr>
        <p:txBody>
          <a:bodyPr/>
          <a:lstStyle/>
          <a:p>
            <a:r>
              <a:rPr lang="en-US" dirty="0"/>
              <a:t>Note on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EB6B-D70F-4EC9-A28F-9E6C5E91A0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012" y="1481138"/>
            <a:ext cx="10445750" cy="4146550"/>
          </a:xfrm>
        </p:spPr>
        <p:txBody>
          <a:bodyPr/>
          <a:lstStyle/>
          <a:p>
            <a:r>
              <a:rPr lang="en-US" dirty="0"/>
              <a:t>Filters only </a:t>
            </a:r>
            <a:r>
              <a:rPr lang="en-US" b="1" dirty="0"/>
              <a:t>hide</a:t>
            </a:r>
            <a:r>
              <a:rPr lang="en-US" dirty="0"/>
              <a:t> the underlying problem; </a:t>
            </a:r>
            <a:r>
              <a:rPr lang="en-US" b="1" u="sng" dirty="0"/>
              <a:t>noise</a:t>
            </a:r>
            <a:r>
              <a:rPr lang="en-US" dirty="0"/>
              <a:t>!</a:t>
            </a:r>
          </a:p>
          <a:p>
            <a:r>
              <a:rPr lang="en-US" dirty="0"/>
              <a:t>Filters introduce </a:t>
            </a:r>
            <a:r>
              <a:rPr lang="en-US" u="sng" dirty="0"/>
              <a:t>delay</a:t>
            </a:r>
            <a:r>
              <a:rPr lang="en-US" dirty="0"/>
              <a:t>, delay degrades </a:t>
            </a:r>
            <a:r>
              <a:rPr lang="en-US" b="1" dirty="0"/>
              <a:t>performance</a:t>
            </a:r>
            <a:r>
              <a:rPr lang="en-US" dirty="0"/>
              <a:t>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086F05D-0DFC-4010-B67F-66B01F016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850" y="2806701"/>
            <a:ext cx="9127174" cy="35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5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C7D0-F9E4-4262-BB94-04FE5B52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300"/>
          </a:xfrm>
        </p:spPr>
        <p:txBody>
          <a:bodyPr/>
          <a:lstStyle/>
          <a:p>
            <a:r>
              <a:rPr lang="en-US" dirty="0"/>
              <a:t>Note on Delay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C0AD-3440-490A-8093-F19158CF8F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1018" y="1264285"/>
            <a:ext cx="10445750" cy="4146550"/>
          </a:xfrm>
        </p:spPr>
        <p:txBody>
          <a:bodyPr>
            <a:normAutofit/>
          </a:bodyPr>
          <a:lstStyle/>
          <a:p>
            <a:r>
              <a:rPr lang="en-US" sz="2200" dirty="0"/>
              <a:t>Delay </a:t>
            </a:r>
            <a:r>
              <a:rPr lang="en-US" sz="2200" b="1" dirty="0"/>
              <a:t>limits</a:t>
            </a:r>
            <a:r>
              <a:rPr lang="en-US" sz="2200" dirty="0"/>
              <a:t> how far to the right we can set the PID Tuner performance slider (limits </a:t>
            </a:r>
            <a:r>
              <a:rPr lang="en-US" sz="2200" u="sng" dirty="0"/>
              <a:t>how aggressive</a:t>
            </a:r>
            <a:r>
              <a:rPr lang="en-US" sz="2200" dirty="0"/>
              <a:t> we can control).</a:t>
            </a:r>
          </a:p>
          <a:p>
            <a:r>
              <a:rPr lang="en-US" sz="2200" dirty="0"/>
              <a:t>If we filter heavily, we have to accept </a:t>
            </a:r>
            <a:r>
              <a:rPr lang="en-US" sz="2200" u="sng" dirty="0"/>
              <a:t>slow control</a:t>
            </a:r>
            <a:r>
              <a:rPr lang="en-US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87673-1D8C-423B-AE38-9DFDE4104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39" y="2444059"/>
            <a:ext cx="4933810" cy="3275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2C753-624F-4072-8FF3-6043E4DC3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36" y="2463109"/>
            <a:ext cx="5009732" cy="3287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A3547-E7A1-4A10-9732-A826C3F62657}"/>
              </a:ext>
            </a:extLst>
          </p:cNvPr>
          <p:cNvSpPr txBox="1"/>
          <p:nvPr/>
        </p:nvSpPr>
        <p:spPr>
          <a:xfrm>
            <a:off x="838200" y="5906483"/>
            <a:ext cx="80426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*Example: same process, same PID gains, just 0.02s delay difference</a:t>
            </a:r>
          </a:p>
        </p:txBody>
      </p:sp>
    </p:spTree>
    <p:extLst>
      <p:ext uri="{BB962C8B-B14F-4D97-AF65-F5344CB8AC3E}">
        <p14:creationId xmlns:p14="http://schemas.microsoft.com/office/powerpoint/2010/main" val="42176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FCC79B-4388-45B1-8655-9174C2C04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t="267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A0757-655E-4079-AF31-4B84C246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238845" cy="4726276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latin typeface="Helvetica" panose="020B0604020202020204" pitchFamily="34" charset="0"/>
                <a:cs typeface="Helvetica" panose="020B0604020202020204" pitchFamily="34" charset="0"/>
              </a:rPr>
              <a:t>FAQ</a:t>
            </a:r>
          </a:p>
        </p:txBody>
      </p: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390230-0D07-41FF-B549-75F8234D95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852646"/>
              </p:ext>
            </p:extLst>
          </p:nvPr>
        </p:nvGraphicFramePr>
        <p:xfrm>
          <a:off x="5155379" y="10658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CC0A0BA-769A-427B-B23C-DCF730AFBB25}"/>
              </a:ext>
            </a:extLst>
          </p:cNvPr>
          <p:cNvSpPr txBox="1"/>
          <p:nvPr/>
        </p:nvSpPr>
        <p:spPr>
          <a:xfrm>
            <a:off x="1085719" y="4035105"/>
            <a:ext cx="2788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https://forum.pidtuner.com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42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E19F-3F45-4958-89A8-73027738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677"/>
            <a:ext cx="10515600" cy="1325563"/>
          </a:xfrm>
        </p:spPr>
        <p:txBody>
          <a:bodyPr/>
          <a:lstStyle/>
          <a:p>
            <a:r>
              <a:rPr lang="en-US" dirty="0"/>
              <a:t>Filters and Step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43AB8-9E7A-4AAB-A9F5-810B7E860D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449616"/>
            <a:ext cx="10445750" cy="4146550"/>
          </a:xfrm>
        </p:spPr>
        <p:txBody>
          <a:bodyPr>
            <a:normAutofit/>
          </a:bodyPr>
          <a:lstStyle/>
          <a:p>
            <a:r>
              <a:rPr lang="en-US" sz="2600" dirty="0"/>
              <a:t>If filters (ramps, </a:t>
            </a:r>
            <a:r>
              <a:rPr lang="en-US" sz="2600" dirty="0" err="1"/>
              <a:t>scalings</a:t>
            </a:r>
            <a:r>
              <a:rPr lang="en-US" sz="2600" dirty="0"/>
              <a:t> or other transformations) are </a:t>
            </a:r>
            <a:r>
              <a:rPr lang="en-US" sz="2600" b="1" dirty="0"/>
              <a:t>changed</a:t>
            </a:r>
            <a:r>
              <a:rPr lang="en-US" sz="2600" dirty="0"/>
              <a:t>, we need to </a:t>
            </a:r>
            <a:r>
              <a:rPr lang="en-US" sz="2600" u="sng" dirty="0"/>
              <a:t>repeat the step test</a:t>
            </a:r>
            <a:r>
              <a:rPr lang="en-US" sz="2600" dirty="0"/>
              <a:t>.</a:t>
            </a:r>
          </a:p>
          <a:p>
            <a:r>
              <a:rPr lang="en-US" sz="2600" dirty="0"/>
              <a:t>Changes in filters, </a:t>
            </a:r>
            <a:r>
              <a:rPr lang="en-US" sz="2600" b="1" dirty="0"/>
              <a:t>change</a:t>
            </a:r>
            <a:r>
              <a:rPr lang="en-US" sz="2600" dirty="0"/>
              <a:t> what the PID “sees”, since the process changes in the eyes of the PID (remember process is </a:t>
            </a:r>
            <a:r>
              <a:rPr lang="en-US" sz="2600" u="sng" dirty="0"/>
              <a:t>everything</a:t>
            </a:r>
            <a:r>
              <a:rPr lang="en-US" sz="2600" dirty="0"/>
              <a:t> that </a:t>
            </a:r>
            <a:r>
              <a:rPr lang="en-US" sz="2600" b="1" dirty="0"/>
              <a:t>is not </a:t>
            </a:r>
            <a:r>
              <a:rPr lang="en-US" sz="2600" dirty="0"/>
              <a:t>the PID).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8BC027-0B1A-417A-A15E-57AD0B4FE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988" y="3614872"/>
            <a:ext cx="8210024" cy="23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0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1D64-F018-4A6E-80B7-6B033AA9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845"/>
            <a:ext cx="10515600" cy="910002"/>
          </a:xfrm>
        </p:spPr>
        <p:txBody>
          <a:bodyPr anchor="b">
            <a:normAutofit/>
          </a:bodyPr>
          <a:lstStyle/>
          <a:p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>How Acceptable is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BB28-924A-4691-9F9F-354BD28A53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483147"/>
            <a:ext cx="5902842" cy="4503164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Noisy PV measurements produce </a:t>
            </a:r>
            <a:r>
              <a:rPr lang="en-US" sz="2400" u="sng" dirty="0">
                <a:latin typeface="Helvetica" panose="020B0604020202020204" pitchFamily="34" charset="0"/>
                <a:cs typeface="Helvetica" panose="020B0604020202020204" pitchFamily="34" charset="0"/>
              </a:rPr>
              <a:t>noisy PID signal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(CV).</a:t>
            </a:r>
            <a:b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Noisy PV can be a big problem, specially when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D gain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needed.</a:t>
            </a:r>
            <a:b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In some processes, feeding noise to the </a:t>
            </a:r>
            <a:r>
              <a:rPr lang="en-US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actuator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can be </a:t>
            </a:r>
            <a:r>
              <a:rPr lang="en-US" sz="2400" u="sng" dirty="0">
                <a:latin typeface="Helvetica" panose="020B0604020202020204" pitchFamily="34" charset="0"/>
                <a:cs typeface="Helvetica" panose="020B0604020202020204" pitchFamily="34" charset="0"/>
              </a:rPr>
              <a:t>dangerous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b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Ex. Feeding a noisy signal to the motors of a quadcopter drone produces so much heat, it can burn the electronics.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1F561C-3B07-4062-A323-4CCE4072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2442" y="970539"/>
            <a:ext cx="5201023" cy="45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8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4936-5277-40D3-A412-734066D5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39" y="155145"/>
            <a:ext cx="10515600" cy="1325563"/>
          </a:xfrm>
        </p:spPr>
        <p:txBody>
          <a:bodyPr/>
          <a:lstStyle/>
          <a:p>
            <a:r>
              <a:rPr lang="es-ES" dirty="0"/>
              <a:t>Non-standard </a:t>
            </a:r>
            <a:r>
              <a:rPr lang="en-US" dirty="0"/>
              <a:t>PIDs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88DE-F949-4A18-9F03-F0F9CB1696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7474" y="1560352"/>
            <a:ext cx="6200163" cy="47397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</a:t>
            </a:r>
            <a:r>
              <a:rPr lang="es-ES" dirty="0"/>
              <a:t> PID </a:t>
            </a:r>
            <a:r>
              <a:rPr lang="en-US" dirty="0"/>
              <a:t>Tuner</a:t>
            </a:r>
            <a:r>
              <a:rPr lang="es-ES" dirty="0"/>
              <a:t> </a:t>
            </a:r>
            <a:r>
              <a:rPr lang="en-US" dirty="0"/>
              <a:t>assumes</a:t>
            </a:r>
            <a:r>
              <a:rPr lang="es-ES" dirty="0"/>
              <a:t> </a:t>
            </a:r>
            <a:r>
              <a:rPr lang="en-US" dirty="0"/>
              <a:t>the</a:t>
            </a:r>
            <a:r>
              <a:rPr lang="es-ES" dirty="0"/>
              <a:t> </a:t>
            </a:r>
            <a:r>
              <a:rPr lang="es-ES" b="1" dirty="0"/>
              <a:t>standard</a:t>
            </a:r>
            <a:r>
              <a:rPr lang="es-ES" dirty="0"/>
              <a:t> </a:t>
            </a:r>
            <a:r>
              <a:rPr lang="en-US" dirty="0"/>
              <a:t>or</a:t>
            </a:r>
            <a:r>
              <a:rPr lang="es-ES" dirty="0"/>
              <a:t> </a:t>
            </a:r>
            <a:r>
              <a:rPr lang="es-ES" b="1" dirty="0"/>
              <a:t>ideal</a:t>
            </a:r>
            <a:r>
              <a:rPr lang="es-ES" dirty="0"/>
              <a:t> </a:t>
            </a:r>
            <a:r>
              <a:rPr lang="en-US" dirty="0"/>
              <a:t>form</a:t>
            </a:r>
            <a:r>
              <a:rPr lang="es-ES" dirty="0"/>
              <a:t> </a:t>
            </a:r>
            <a:r>
              <a:rPr lang="en-US" dirty="0"/>
              <a:t>of</a:t>
            </a:r>
            <a:r>
              <a:rPr lang="es-ES" dirty="0"/>
              <a:t> </a:t>
            </a:r>
            <a:r>
              <a:rPr lang="en-US" dirty="0"/>
              <a:t>the</a:t>
            </a:r>
            <a:r>
              <a:rPr lang="es-ES" dirty="0"/>
              <a:t> PID.</a:t>
            </a:r>
            <a:br>
              <a:rPr lang="es-ES" dirty="0"/>
            </a:br>
            <a:endParaRPr lang="es-ES" dirty="0"/>
          </a:p>
          <a:p>
            <a:r>
              <a:rPr lang="en-US" dirty="0"/>
              <a:t>Some PID implementations use non-standard PID gains.</a:t>
            </a:r>
            <a:br>
              <a:rPr lang="es-ES" dirty="0"/>
            </a:br>
            <a:endParaRPr lang="es-ES" dirty="0"/>
          </a:p>
          <a:p>
            <a:r>
              <a:rPr lang="en-US" dirty="0"/>
              <a:t>Might need to convert the PID Tuner gains to non-standard.</a:t>
            </a:r>
            <a:br>
              <a:rPr lang="es-ES" dirty="0"/>
            </a:br>
            <a:endParaRPr lang="es-ES" dirty="0"/>
          </a:p>
          <a:p>
            <a:r>
              <a:rPr lang="en-US" dirty="0"/>
              <a:t>Read your vendor’s PID block documentation.</a:t>
            </a:r>
          </a:p>
          <a:p>
            <a:pPr marL="0" indent="0">
              <a:buNone/>
            </a:pPr>
            <a:br>
              <a:rPr lang="es-ES" dirty="0"/>
            </a:br>
            <a:endParaRPr lang="es-ES" dirty="0"/>
          </a:p>
          <a:p>
            <a:pPr marL="0" indent="0">
              <a:buNone/>
            </a:pPr>
            <a:r>
              <a:rPr lang="en-US" sz="2600" dirty="0">
                <a:hlinkClick r:id="rId2"/>
              </a:rPr>
              <a:t>https://en.wikipedia.org/wiki/PID_controller</a:t>
            </a:r>
            <a:endParaRPr lang="en-US" sz="2600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AF794-1242-4D0E-8784-E8194FD6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95" y="1546022"/>
            <a:ext cx="543877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93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AAD7-6E47-4289-86F0-966EBB65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Summary : Key Points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A34BA3A-8B27-4F85-8F04-0FBBCBD8DCD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42041804"/>
              </p:ext>
            </p:extLst>
          </p:nvPr>
        </p:nvGraphicFramePr>
        <p:xfrm>
          <a:off x="469783" y="1152480"/>
          <a:ext cx="11291581" cy="5038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80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AAD7-6E47-4289-86F0-966EBB658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Summary : Key Points</a:t>
            </a:r>
          </a:p>
        </p:txBody>
      </p:sp>
      <p:sp>
        <p:nvSpPr>
          <p:cNvPr id="4" name="Rectangle 3" descr="Filter">
            <a:extLst>
              <a:ext uri="{FF2B5EF4-FFF2-40B4-BE49-F238E27FC236}">
                <a16:creationId xmlns:a16="http://schemas.microsoft.com/office/drawing/2014/main" id="{97B8D4B3-F56A-4938-8CB3-DC02037607EE}"/>
              </a:ext>
            </a:extLst>
          </p:cNvPr>
          <p:cNvSpPr/>
          <p:nvPr/>
        </p:nvSpPr>
        <p:spPr>
          <a:xfrm>
            <a:off x="2027798" y="1974529"/>
            <a:ext cx="1235456" cy="849598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 descr="Soap">
            <a:extLst>
              <a:ext uri="{FF2B5EF4-FFF2-40B4-BE49-F238E27FC236}">
                <a16:creationId xmlns:a16="http://schemas.microsoft.com/office/drawing/2014/main" id="{DB8DE63B-284C-4AB8-A442-07557A4BC7D9}"/>
              </a:ext>
            </a:extLst>
          </p:cNvPr>
          <p:cNvSpPr/>
          <p:nvPr/>
        </p:nvSpPr>
        <p:spPr>
          <a:xfrm>
            <a:off x="5452844" y="1873860"/>
            <a:ext cx="1107347" cy="118275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Document">
            <a:extLst>
              <a:ext uri="{FF2B5EF4-FFF2-40B4-BE49-F238E27FC236}">
                <a16:creationId xmlns:a16="http://schemas.microsoft.com/office/drawing/2014/main" id="{4D76A9E0-9D5B-4337-B6E8-E2F506C149C3}"/>
              </a:ext>
            </a:extLst>
          </p:cNvPr>
          <p:cNvSpPr/>
          <p:nvPr/>
        </p:nvSpPr>
        <p:spPr>
          <a:xfrm>
            <a:off x="9155184" y="2042717"/>
            <a:ext cx="1009018" cy="877728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406F90-EBE4-4BE8-ADF9-E71E9DD5D52A}"/>
              </a:ext>
            </a:extLst>
          </p:cNvPr>
          <p:cNvGrpSpPr/>
          <p:nvPr/>
        </p:nvGrpSpPr>
        <p:grpSpPr>
          <a:xfrm>
            <a:off x="4336211" y="3291279"/>
            <a:ext cx="3519579" cy="275442"/>
            <a:chOff x="6789849" y="2498057"/>
            <a:chExt cx="3519579" cy="2754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2FE219-0D72-4E68-B55B-4052B96FCF4F}"/>
                </a:ext>
              </a:extLst>
            </p:cNvPr>
            <p:cNvSpPr/>
            <p:nvPr/>
          </p:nvSpPr>
          <p:spPr>
            <a:xfrm>
              <a:off x="6789849" y="2498057"/>
              <a:ext cx="3519579" cy="27544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A8B22A-0112-447F-B498-853AEDAC3D67}"/>
                </a:ext>
              </a:extLst>
            </p:cNvPr>
            <p:cNvSpPr txBox="1"/>
            <p:nvPr/>
          </p:nvSpPr>
          <p:spPr>
            <a:xfrm>
              <a:off x="6789849" y="2498057"/>
              <a:ext cx="3519579" cy="275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F49CE-237E-45EA-8493-0277DB37139D}"/>
              </a:ext>
            </a:extLst>
          </p:cNvPr>
          <p:cNvGrpSpPr/>
          <p:nvPr/>
        </p:nvGrpSpPr>
        <p:grpSpPr>
          <a:xfrm>
            <a:off x="1394845" y="3056610"/>
            <a:ext cx="8055397" cy="1563249"/>
            <a:chOff x="1370033" y="1775314"/>
            <a:chExt cx="8055397" cy="15632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1F653B-40DD-494C-8407-750ACFC5A201}"/>
                </a:ext>
              </a:extLst>
            </p:cNvPr>
            <p:cNvSpPr/>
            <p:nvPr/>
          </p:nvSpPr>
          <p:spPr>
            <a:xfrm>
              <a:off x="2716946" y="1775314"/>
              <a:ext cx="6708484" cy="74477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43E2E3-0CCD-4286-A888-9BFF95A25098}"/>
                </a:ext>
              </a:extLst>
            </p:cNvPr>
            <p:cNvSpPr txBox="1"/>
            <p:nvPr/>
          </p:nvSpPr>
          <p:spPr>
            <a:xfrm>
              <a:off x="1370033" y="2013000"/>
              <a:ext cx="2501361" cy="13255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Helvetica" panose="020B0604020202020204" pitchFamily="34" charset="0"/>
                  <a:cs typeface="Helvetica" panose="020B0604020202020204" pitchFamily="34" charset="0"/>
                </a:rPr>
                <a:t>If possible, fix noise at source. Set the PV filters before making the step test. Accept more filtering will limit performance.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27A627B-2EDB-438E-A887-7EFC05EC7053}"/>
              </a:ext>
            </a:extLst>
          </p:cNvPr>
          <p:cNvSpPr/>
          <p:nvPr/>
        </p:nvSpPr>
        <p:spPr>
          <a:xfrm>
            <a:off x="4974671" y="3240059"/>
            <a:ext cx="23531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Repeat step test if anything outside the PID changes (filters, ramps,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etc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). These changes require PID re-tuning.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C35F18-FB39-482F-BCA2-D01AFABACDFF}"/>
              </a:ext>
            </a:extLst>
          </p:cNvPr>
          <p:cNvSpPr/>
          <p:nvPr/>
        </p:nvSpPr>
        <p:spPr>
          <a:xfrm>
            <a:off x="8540870" y="3268945"/>
            <a:ext cx="21224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Read your PID documentation. Convert gains as required</a:t>
            </a:r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1F25-6DCC-429F-9CFD-5115B47A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12"/>
            <a:ext cx="4501215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/>
              <a:t>What data do I need to import?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02B17-5A1D-4AB2-97FF-36522A4DCF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06823"/>
            <a:ext cx="4229008" cy="447847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dirty="0"/>
              <a:t>Time, Input and Output? </a:t>
            </a:r>
            <a:br>
              <a:rPr lang="en-US" sz="2400" dirty="0"/>
            </a:br>
            <a:r>
              <a:rPr lang="en-US" sz="2400" u="sng" dirty="0"/>
              <a:t>Of the Process!</a:t>
            </a:r>
            <a:br>
              <a:rPr lang="en-US" sz="2400" u="sng" dirty="0"/>
            </a:br>
            <a:endParaRPr lang="en-US" sz="2400" u="sng" dirty="0"/>
          </a:p>
          <a:p>
            <a:r>
              <a:rPr lang="en-US" sz="2400" dirty="0"/>
              <a:t>But what is “the Process”? </a:t>
            </a:r>
            <a:r>
              <a:rPr lang="en-US" sz="2400" b="1" u="sng" dirty="0"/>
              <a:t>Everything</a:t>
            </a:r>
            <a:r>
              <a:rPr lang="en-US" sz="2400" u="sng" dirty="0"/>
              <a:t> that </a:t>
            </a:r>
            <a:r>
              <a:rPr lang="en-US" sz="2400" b="1" u="sng" dirty="0"/>
              <a:t>is not </a:t>
            </a:r>
            <a:r>
              <a:rPr lang="en-US" sz="2400" u="sng" dirty="0"/>
              <a:t>the PID.</a:t>
            </a:r>
            <a:br>
              <a:rPr lang="en-US" sz="2400" u="sng" dirty="0"/>
            </a:br>
            <a:endParaRPr lang="en-US" sz="2400" u="sng" dirty="0"/>
          </a:p>
          <a:p>
            <a:r>
              <a:rPr lang="en-US" sz="2400" u="sng" dirty="0"/>
              <a:t>Where</a:t>
            </a:r>
            <a:r>
              <a:rPr lang="en-US" sz="2400" dirty="0"/>
              <a:t> is the PID? </a:t>
            </a:r>
            <a:br>
              <a:rPr lang="en-US" sz="2400" dirty="0"/>
            </a:br>
            <a:r>
              <a:rPr lang="en-US" sz="2400" dirty="0"/>
              <a:t>A block of code that has </a:t>
            </a:r>
            <a:r>
              <a:rPr lang="en-US" sz="2400" b="1" dirty="0"/>
              <a:t>PV</a:t>
            </a:r>
            <a:r>
              <a:rPr lang="en-US" sz="2400" dirty="0"/>
              <a:t> (Process Variable) and </a:t>
            </a:r>
            <a:r>
              <a:rPr lang="en-US" sz="2400" b="1" dirty="0"/>
              <a:t>SP</a:t>
            </a:r>
            <a:r>
              <a:rPr lang="en-US" sz="2400" dirty="0"/>
              <a:t> (Setpoint) as inputs, </a:t>
            </a:r>
            <a:br>
              <a:rPr lang="en-US" sz="2400" dirty="0"/>
            </a:br>
            <a:r>
              <a:rPr lang="en-US" sz="2400" dirty="0"/>
              <a:t>and the </a:t>
            </a:r>
            <a:r>
              <a:rPr lang="en-US" sz="2400" b="1" dirty="0"/>
              <a:t>CV</a:t>
            </a:r>
            <a:r>
              <a:rPr lang="en-US" sz="2400" dirty="0"/>
              <a:t> (Control Variable) as output.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C997F-AC64-41A7-A99D-1816E271A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15" y="601133"/>
            <a:ext cx="291829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E79D56-F5B3-4582-B66D-1D06F58AE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27" y="601133"/>
            <a:ext cx="2918297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6DBC7-7C48-49C4-B931-B55F68F19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02" y="3795531"/>
            <a:ext cx="3246120" cy="2045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ADDAE-8435-4C5B-B5E9-23755A50D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916" y="3626212"/>
            <a:ext cx="3246120" cy="27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4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A735-08F3-4EB2-8FCB-FB05431B4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15"/>
            <a:ext cx="10515600" cy="1325563"/>
          </a:xfrm>
        </p:spPr>
        <p:txBody>
          <a:bodyPr/>
          <a:lstStyle/>
          <a:p>
            <a:r>
              <a:rPr lang="en-US" dirty="0"/>
              <a:t>Time, Input and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59CE8-7BF8-413D-BF63-D34463C098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185653"/>
            <a:ext cx="10445750" cy="4146550"/>
          </a:xfrm>
        </p:spPr>
        <p:txBody>
          <a:bodyPr>
            <a:normAutofit/>
          </a:bodyPr>
          <a:lstStyle/>
          <a:p>
            <a:r>
              <a:rPr lang="en-US" dirty="0"/>
              <a:t>If the process is everything that is not the PID then:</a:t>
            </a:r>
          </a:p>
          <a:p>
            <a:r>
              <a:rPr lang="en-US" dirty="0"/>
              <a:t>The </a:t>
            </a:r>
            <a:r>
              <a:rPr lang="en-US" b="1" dirty="0"/>
              <a:t>CV</a:t>
            </a:r>
            <a:r>
              <a:rPr lang="en-US" dirty="0"/>
              <a:t> is the Process </a:t>
            </a:r>
            <a:r>
              <a:rPr lang="en-US" b="1" dirty="0"/>
              <a:t>Input</a:t>
            </a:r>
            <a:r>
              <a:rPr lang="en-US" dirty="0"/>
              <a:t> and,</a:t>
            </a:r>
          </a:p>
          <a:p>
            <a:r>
              <a:rPr lang="en-US" dirty="0"/>
              <a:t>The </a:t>
            </a:r>
            <a:r>
              <a:rPr lang="en-US" b="1" dirty="0"/>
              <a:t>PV</a:t>
            </a:r>
            <a:r>
              <a:rPr lang="en-US" dirty="0"/>
              <a:t> is the Process </a:t>
            </a:r>
            <a:r>
              <a:rPr lang="en-US" b="1" dirty="0"/>
              <a:t>Output</a:t>
            </a:r>
          </a:p>
          <a:p>
            <a:r>
              <a:rPr lang="en-US" b="1" dirty="0"/>
              <a:t>Time</a:t>
            </a:r>
            <a:r>
              <a:rPr lang="en-US" dirty="0"/>
              <a:t> must always be in </a:t>
            </a:r>
            <a:r>
              <a:rPr lang="en-US" u="sng" dirty="0"/>
              <a:t>seconds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86666A-C04F-4250-A6A5-63C1DDAB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916" y="3416090"/>
            <a:ext cx="791527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4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777C-8D0C-4F62-B3E1-DD36A4734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2288"/>
            <a:ext cx="10515600" cy="1325563"/>
          </a:xfrm>
        </p:spPr>
        <p:txBody>
          <a:bodyPr/>
          <a:lstStyle/>
          <a:p>
            <a:r>
              <a:rPr lang="en-US" dirty="0"/>
              <a:t>Common Mistakes on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E812-87DA-4477-A673-27C2B76C49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024200"/>
            <a:ext cx="10445750" cy="4146550"/>
          </a:xfrm>
        </p:spPr>
        <p:txBody>
          <a:bodyPr/>
          <a:lstStyle/>
          <a:p>
            <a:r>
              <a:rPr lang="en-US" dirty="0"/>
              <a:t>Considering </a:t>
            </a:r>
            <a:r>
              <a:rPr lang="en-US" b="1" dirty="0"/>
              <a:t>filters</a:t>
            </a:r>
            <a:r>
              <a:rPr lang="en-US" dirty="0"/>
              <a:t>, ramps, </a:t>
            </a:r>
            <a:r>
              <a:rPr lang="en-US" dirty="0" err="1"/>
              <a:t>scalings</a:t>
            </a:r>
            <a:r>
              <a:rPr lang="en-US" dirty="0"/>
              <a:t> and other transformations.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63D488-D34E-4ECE-AE2F-095B28550EC1}"/>
              </a:ext>
            </a:extLst>
          </p:cNvPr>
          <p:cNvSpPr txBox="1">
            <a:spLocks/>
          </p:cNvSpPr>
          <p:nvPr/>
        </p:nvSpPr>
        <p:spPr>
          <a:xfrm>
            <a:off x="838200" y="4121349"/>
            <a:ext cx="10515600" cy="565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as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u="sng" dirty="0"/>
              <a:t>exactly</a:t>
            </a:r>
            <a:r>
              <a:rPr lang="en-US" dirty="0"/>
              <a:t> what comes </a:t>
            </a:r>
            <a:r>
              <a:rPr lang="en-US" b="1" u="sng" dirty="0"/>
              <a:t>out</a:t>
            </a:r>
            <a:r>
              <a:rPr lang="en-US" u="sng" dirty="0"/>
              <a:t> of the PID </a:t>
            </a:r>
            <a:r>
              <a:rPr lang="en-US" dirty="0"/>
              <a:t>(as CV).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1FB078-FF3E-4A50-BA98-6D524A434998}"/>
              </a:ext>
            </a:extLst>
          </p:cNvPr>
          <p:cNvSpPr txBox="1">
            <a:spLocks/>
          </p:cNvSpPr>
          <p:nvPr/>
        </p:nvSpPr>
        <p:spPr>
          <a:xfrm>
            <a:off x="838200" y="1681866"/>
            <a:ext cx="10515600" cy="503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as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u="sng" dirty="0"/>
              <a:t>exactly</a:t>
            </a:r>
            <a:r>
              <a:rPr lang="en-US" dirty="0"/>
              <a:t> what comes </a:t>
            </a:r>
            <a:r>
              <a:rPr lang="en-US" b="1" u="sng" dirty="0"/>
              <a:t>into</a:t>
            </a:r>
            <a:r>
              <a:rPr lang="en-US" u="sng" dirty="0"/>
              <a:t> the PID </a:t>
            </a:r>
            <a:r>
              <a:rPr lang="en-US" dirty="0"/>
              <a:t>(as PV).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3002987-1CB2-473B-8287-6340D177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967" y="2175485"/>
            <a:ext cx="7856290" cy="173096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599918C-99BA-4D38-B7FC-4289909FF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3967" y="4653031"/>
            <a:ext cx="7838114" cy="17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8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849E-5BBD-4408-8787-826C735F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066"/>
            <a:ext cx="10515600" cy="1325563"/>
          </a:xfrm>
        </p:spPr>
        <p:txBody>
          <a:bodyPr/>
          <a:lstStyle/>
          <a:p>
            <a:r>
              <a:rPr lang="en-US" dirty="0"/>
              <a:t>What is a step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86AB-9B6D-4B4C-BD1A-AD3282A74A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6317" y="1605344"/>
            <a:ext cx="4838700" cy="4146550"/>
          </a:xfrm>
        </p:spPr>
        <p:txBody>
          <a:bodyPr/>
          <a:lstStyle/>
          <a:p>
            <a:r>
              <a:rPr lang="en-US" dirty="0"/>
              <a:t>Consists in making a manual </a:t>
            </a:r>
            <a:r>
              <a:rPr lang="en-US" u="sng" dirty="0"/>
              <a:t>step change </a:t>
            </a:r>
            <a:r>
              <a:rPr lang="en-US" dirty="0"/>
              <a:t>in the </a:t>
            </a:r>
            <a:r>
              <a:rPr lang="en-US" b="1" dirty="0"/>
              <a:t>CV</a:t>
            </a:r>
            <a:r>
              <a:rPr lang="en-US" dirty="0"/>
              <a:t> (Process Input), to observe how it </a:t>
            </a:r>
            <a:r>
              <a:rPr lang="en-US" u="sng" dirty="0"/>
              <a:t>affects</a:t>
            </a:r>
            <a:r>
              <a:rPr lang="en-US" dirty="0"/>
              <a:t> the </a:t>
            </a:r>
            <a:r>
              <a:rPr lang="en-US" b="1" dirty="0"/>
              <a:t>PV</a:t>
            </a:r>
            <a:r>
              <a:rPr lang="en-US" dirty="0"/>
              <a:t> (Process Output).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common mistake is to make the step change in the </a:t>
            </a:r>
            <a:r>
              <a:rPr lang="en-US" b="1" dirty="0"/>
              <a:t>SP</a:t>
            </a:r>
            <a:r>
              <a:rPr lang="en-US" dirty="0"/>
              <a:t> (Setpoint), when it </a:t>
            </a:r>
            <a:r>
              <a:rPr lang="en-US" u="sng" dirty="0"/>
              <a:t>must be done in the CV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3A267-2BB2-4B71-8B2F-74309532F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82" y="1390678"/>
            <a:ext cx="6253013" cy="50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9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DFDC-A071-43C2-82C4-0F696283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/>
          <a:lstStyle/>
          <a:p>
            <a:r>
              <a:rPr lang="en-US" dirty="0"/>
              <a:t>How do I make a step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878CB-98C5-4EBA-B08B-4D013DCBF4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7532" y="1773267"/>
            <a:ext cx="4638675" cy="4146550"/>
          </a:xfrm>
        </p:spPr>
        <p:txBody>
          <a:bodyPr>
            <a:normAutofit fontScale="92500"/>
          </a:bodyPr>
          <a:lstStyle/>
          <a:p>
            <a:r>
              <a:rPr lang="en-US" dirty="0"/>
              <a:t>Step must be done with loop in “</a:t>
            </a:r>
            <a:r>
              <a:rPr lang="en-US" b="1" dirty="0"/>
              <a:t>manual</a:t>
            </a:r>
            <a:r>
              <a:rPr lang="en-US" dirty="0"/>
              <a:t>” (PID </a:t>
            </a:r>
            <a:r>
              <a:rPr lang="en-US" u="sng" dirty="0"/>
              <a:t>turned off</a:t>
            </a:r>
            <a:r>
              <a:rPr lang="en-US" dirty="0"/>
              <a:t>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Avoid violating </a:t>
            </a:r>
            <a:r>
              <a:rPr lang="en-US" u="sng" dirty="0"/>
              <a:t>process limits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Record </a:t>
            </a:r>
            <a:r>
              <a:rPr lang="en-US" u="sng" dirty="0"/>
              <a:t>one or </a:t>
            </a:r>
            <a:r>
              <a:rPr lang="en-US" b="1" u="sng" dirty="0"/>
              <a:t>more</a:t>
            </a:r>
            <a:r>
              <a:rPr lang="en-US" dirty="0"/>
              <a:t> steps.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Cover the CV </a:t>
            </a:r>
            <a:r>
              <a:rPr lang="en-US" b="1" dirty="0"/>
              <a:t>operating range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39476-1475-4A45-A1B0-1D3E4587A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151" y="1652428"/>
            <a:ext cx="6268412" cy="47230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0ED2C6-6C97-40F9-AD07-DACAE6DEE604}"/>
              </a:ext>
            </a:extLst>
          </p:cNvPr>
          <p:cNvSpPr txBox="1">
            <a:spLocks/>
          </p:cNvSpPr>
          <p:nvPr/>
        </p:nvSpPr>
        <p:spPr>
          <a:xfrm>
            <a:off x="838201" y="3849754"/>
            <a:ext cx="5327708" cy="1762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4BF0-8271-424A-9C14-F5062A05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8555"/>
            <a:ext cx="10515600" cy="1325563"/>
          </a:xfrm>
        </p:spPr>
        <p:txBody>
          <a:bodyPr/>
          <a:lstStyle/>
          <a:p>
            <a:r>
              <a:rPr lang="en-US" dirty="0"/>
              <a:t>How long should I record?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F8FBE-EDAC-4AFD-83CD-C717066298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73125" y="1054348"/>
            <a:ext cx="10445750" cy="4146550"/>
          </a:xfrm>
        </p:spPr>
        <p:txBody>
          <a:bodyPr>
            <a:normAutofit/>
          </a:bodyPr>
          <a:lstStyle/>
          <a:p>
            <a:r>
              <a:rPr lang="en-US" dirty="0"/>
              <a:t>The step test must contain the </a:t>
            </a:r>
            <a:r>
              <a:rPr lang="en-US" u="sng" dirty="0"/>
              <a:t>full PV transition</a:t>
            </a:r>
            <a:r>
              <a:rPr lang="en-US" dirty="0"/>
              <a:t> from one operating point to another, </a:t>
            </a:r>
            <a:r>
              <a:rPr lang="en-US" b="1" dirty="0"/>
              <a:t>until settled</a:t>
            </a:r>
            <a:r>
              <a:rPr lang="en-US" dirty="0"/>
              <a:t>.</a:t>
            </a:r>
          </a:p>
          <a:p>
            <a:r>
              <a:rPr lang="en-US" dirty="0"/>
              <a:t>Some processes do not settle after a CV change (more on this later).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0B2C00-81D1-4815-8368-4F932459D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4851" y="2648940"/>
            <a:ext cx="9110444" cy="383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8BDC-5F87-4380-8526-7560D0AA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28" y="12787"/>
            <a:ext cx="10515600" cy="1325563"/>
          </a:xfrm>
        </p:spPr>
        <p:txBody>
          <a:bodyPr/>
          <a:lstStyle/>
          <a:p>
            <a:r>
              <a:rPr lang="en-US" dirty="0"/>
              <a:t>Common Mistakes on Step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9BD3-0F1B-418F-B395-C5B679E464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5528" y="1538375"/>
            <a:ext cx="4778502" cy="4146550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u="sng" dirty="0"/>
              <a:t>train a </a:t>
            </a:r>
            <a:r>
              <a:rPr lang="en-US" b="1" u="sng" dirty="0"/>
              <a:t>model</a:t>
            </a:r>
            <a:r>
              <a:rPr lang="en-US" dirty="0"/>
              <a:t> to learn </a:t>
            </a:r>
            <a:r>
              <a:rPr lang="en-US" b="1" u="sng" dirty="0"/>
              <a:t>only</a:t>
            </a:r>
            <a:r>
              <a:rPr lang="en-US" dirty="0"/>
              <a:t> the effect that the CV has over the PV.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Other loops or variables</a:t>
            </a:r>
            <a:r>
              <a:rPr lang="en-US" dirty="0"/>
              <a:t> that affect the PV must be </a:t>
            </a:r>
            <a:r>
              <a:rPr lang="en-US" u="sng" dirty="0"/>
              <a:t>disabled</a:t>
            </a:r>
            <a:r>
              <a:rPr lang="en-US" dirty="0"/>
              <a:t>, or </a:t>
            </a:r>
            <a:r>
              <a:rPr lang="en-US" u="sng" dirty="0"/>
              <a:t>fixed </a:t>
            </a:r>
            <a:r>
              <a:rPr lang="en-US" dirty="0"/>
              <a:t>to a typical operating value.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3554A88-17F3-4C7F-BD0A-478A5EDB8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4030" y="1193261"/>
            <a:ext cx="6000374" cy="46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6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3506</TotalTime>
  <Words>1154</Words>
  <Application>Microsoft Office PowerPoint</Application>
  <PresentationFormat>Widescreen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PID Tuner</vt:lpstr>
      <vt:lpstr>FAQ</vt:lpstr>
      <vt:lpstr>What data do I need to import?</vt:lpstr>
      <vt:lpstr>Time, Input and Output</vt:lpstr>
      <vt:lpstr>Common Mistakes on Data</vt:lpstr>
      <vt:lpstr>What is a step test?</vt:lpstr>
      <vt:lpstr>How do I make a step test?</vt:lpstr>
      <vt:lpstr>How long should I record?</vt:lpstr>
      <vt:lpstr>Common Mistakes on Step Test</vt:lpstr>
      <vt:lpstr>Integrating Process</vt:lpstr>
      <vt:lpstr>Step Test for an Integrating Process</vt:lpstr>
      <vt:lpstr>What are process models?</vt:lpstr>
      <vt:lpstr>Models</vt:lpstr>
      <vt:lpstr>Models</vt:lpstr>
      <vt:lpstr>What are the models used for?</vt:lpstr>
      <vt:lpstr>Data Sampling</vt:lpstr>
      <vt:lpstr>How to set the performance slider?</vt:lpstr>
      <vt:lpstr>Note on Filters</vt:lpstr>
      <vt:lpstr>Note on Delay</vt:lpstr>
      <vt:lpstr>Filters and Step Test</vt:lpstr>
      <vt:lpstr>How Acceptable is Noise?</vt:lpstr>
      <vt:lpstr>Non-standard PIDs</vt:lpstr>
      <vt:lpstr>Summary : Key Points</vt:lpstr>
      <vt:lpstr>Summary : Key Points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 Tuner</dc:title>
  <dc:creator>admin</dc:creator>
  <cp:lastModifiedBy>jgonzalez</cp:lastModifiedBy>
  <cp:revision>61</cp:revision>
  <dcterms:created xsi:type="dcterms:W3CDTF">2021-06-29T20:29:17Z</dcterms:created>
  <dcterms:modified xsi:type="dcterms:W3CDTF">2021-07-26T13:49:42Z</dcterms:modified>
</cp:coreProperties>
</file>